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76" r:id="rId2"/>
  </p:sldMasterIdLst>
  <p:notesMasterIdLst>
    <p:notesMasterId r:id="rId14"/>
  </p:notesMasterIdLst>
  <p:sldIdLst>
    <p:sldId id="280" r:id="rId3"/>
    <p:sldId id="279" r:id="rId4"/>
    <p:sldId id="278" r:id="rId5"/>
    <p:sldId id="272" r:id="rId6"/>
    <p:sldId id="273" r:id="rId7"/>
    <p:sldId id="260" r:id="rId8"/>
    <p:sldId id="262" r:id="rId9"/>
    <p:sldId id="263" r:id="rId10"/>
    <p:sldId id="264" r:id="rId11"/>
    <p:sldId id="266" r:id="rId12"/>
    <p:sldId id="271" r:id="rId13"/>
  </p:sldIdLst>
  <p:sldSz cx="9144000" cy="6480175"/>
  <p:notesSz cx="9874250" cy="6797675"/>
  <p:defaultTextStyle>
    <a:defPPr>
      <a:defRPr lang="en-GB"/>
    </a:defPPr>
    <a:lvl1pPr algn="l" defTabSz="449263" rtl="0" eaLnBrk="0" fontAlgn="base" hangingPunct="0">
      <a:lnSpc>
        <a:spcPct val="90000"/>
      </a:lnSpc>
      <a:spcBef>
        <a:spcPct val="0"/>
      </a:spcBef>
      <a:spcAft>
        <a:spcPct val="0"/>
      </a:spcAft>
      <a:buClr>
        <a:srgbClr val="FFFFFF"/>
      </a:buClr>
      <a:buSzPct val="100000"/>
      <a:buFont typeface="Times New Roman" pitchFamily="18" charset="0"/>
      <a:defRPr sz="2400" kern="1200">
        <a:solidFill>
          <a:schemeClr val="bg1"/>
        </a:solidFill>
        <a:latin typeface="Times New Roman" pitchFamily="18" charset="0"/>
        <a:ea typeface="+mn-ea"/>
        <a:cs typeface="Lucida Sans Unicode" pitchFamily="34" charset="0"/>
      </a:defRPr>
    </a:lvl1pPr>
    <a:lvl2pPr marL="457200" algn="l" defTabSz="449263" rtl="0" eaLnBrk="0" fontAlgn="base" hangingPunct="0">
      <a:lnSpc>
        <a:spcPct val="90000"/>
      </a:lnSpc>
      <a:spcBef>
        <a:spcPct val="0"/>
      </a:spcBef>
      <a:spcAft>
        <a:spcPct val="0"/>
      </a:spcAft>
      <a:buClr>
        <a:srgbClr val="FFFFFF"/>
      </a:buClr>
      <a:buSzPct val="100000"/>
      <a:buFont typeface="Times New Roman" pitchFamily="18" charset="0"/>
      <a:defRPr sz="2400" kern="1200">
        <a:solidFill>
          <a:schemeClr val="bg1"/>
        </a:solidFill>
        <a:latin typeface="Times New Roman" pitchFamily="18" charset="0"/>
        <a:ea typeface="+mn-ea"/>
        <a:cs typeface="Lucida Sans Unicode" pitchFamily="34" charset="0"/>
      </a:defRPr>
    </a:lvl2pPr>
    <a:lvl3pPr marL="914400" algn="l" defTabSz="449263" rtl="0" eaLnBrk="0" fontAlgn="base" hangingPunct="0">
      <a:lnSpc>
        <a:spcPct val="90000"/>
      </a:lnSpc>
      <a:spcBef>
        <a:spcPct val="0"/>
      </a:spcBef>
      <a:spcAft>
        <a:spcPct val="0"/>
      </a:spcAft>
      <a:buClr>
        <a:srgbClr val="FFFFFF"/>
      </a:buClr>
      <a:buSzPct val="100000"/>
      <a:buFont typeface="Times New Roman" pitchFamily="18" charset="0"/>
      <a:defRPr sz="2400" kern="1200">
        <a:solidFill>
          <a:schemeClr val="bg1"/>
        </a:solidFill>
        <a:latin typeface="Times New Roman" pitchFamily="18" charset="0"/>
        <a:ea typeface="+mn-ea"/>
        <a:cs typeface="Lucida Sans Unicode" pitchFamily="34" charset="0"/>
      </a:defRPr>
    </a:lvl3pPr>
    <a:lvl4pPr marL="1371600" algn="l" defTabSz="449263" rtl="0" eaLnBrk="0" fontAlgn="base" hangingPunct="0">
      <a:lnSpc>
        <a:spcPct val="90000"/>
      </a:lnSpc>
      <a:spcBef>
        <a:spcPct val="0"/>
      </a:spcBef>
      <a:spcAft>
        <a:spcPct val="0"/>
      </a:spcAft>
      <a:buClr>
        <a:srgbClr val="FFFFFF"/>
      </a:buClr>
      <a:buSzPct val="100000"/>
      <a:buFont typeface="Times New Roman" pitchFamily="18" charset="0"/>
      <a:defRPr sz="2400" kern="1200">
        <a:solidFill>
          <a:schemeClr val="bg1"/>
        </a:solidFill>
        <a:latin typeface="Times New Roman" pitchFamily="18" charset="0"/>
        <a:ea typeface="+mn-ea"/>
        <a:cs typeface="Lucida Sans Unicode" pitchFamily="34" charset="0"/>
      </a:defRPr>
    </a:lvl4pPr>
    <a:lvl5pPr marL="1828800" algn="l" defTabSz="449263" rtl="0" eaLnBrk="0" fontAlgn="base" hangingPunct="0">
      <a:lnSpc>
        <a:spcPct val="90000"/>
      </a:lnSpc>
      <a:spcBef>
        <a:spcPct val="0"/>
      </a:spcBef>
      <a:spcAft>
        <a:spcPct val="0"/>
      </a:spcAft>
      <a:buClr>
        <a:srgbClr val="FFFFFF"/>
      </a:buClr>
      <a:buSzPct val="100000"/>
      <a:buFont typeface="Times New Roman" pitchFamily="18" charset="0"/>
      <a:defRPr sz="2400" kern="1200">
        <a:solidFill>
          <a:schemeClr val="bg1"/>
        </a:solidFill>
        <a:latin typeface="Times New Roman" pitchFamily="18" charset="0"/>
        <a:ea typeface="+mn-ea"/>
        <a:cs typeface="Lucida Sans Unicode" pitchFamily="34" charset="0"/>
      </a:defRPr>
    </a:lvl5pPr>
    <a:lvl6pPr marL="2286000" algn="l" defTabSz="914400" rtl="0" eaLnBrk="1" latinLnBrk="0" hangingPunct="1">
      <a:defRPr sz="2400" kern="1200">
        <a:solidFill>
          <a:schemeClr val="bg1"/>
        </a:solidFill>
        <a:latin typeface="Times New Roman" pitchFamily="18" charset="0"/>
        <a:ea typeface="+mn-ea"/>
        <a:cs typeface="Lucida Sans Unicode" pitchFamily="34" charset="0"/>
      </a:defRPr>
    </a:lvl6pPr>
    <a:lvl7pPr marL="2743200" algn="l" defTabSz="914400" rtl="0" eaLnBrk="1" latinLnBrk="0" hangingPunct="1">
      <a:defRPr sz="2400" kern="1200">
        <a:solidFill>
          <a:schemeClr val="bg1"/>
        </a:solidFill>
        <a:latin typeface="Times New Roman" pitchFamily="18" charset="0"/>
        <a:ea typeface="+mn-ea"/>
        <a:cs typeface="Lucida Sans Unicode" pitchFamily="34" charset="0"/>
      </a:defRPr>
    </a:lvl7pPr>
    <a:lvl8pPr marL="3200400" algn="l" defTabSz="914400" rtl="0" eaLnBrk="1" latinLnBrk="0" hangingPunct="1">
      <a:defRPr sz="2400" kern="1200">
        <a:solidFill>
          <a:schemeClr val="bg1"/>
        </a:solidFill>
        <a:latin typeface="Times New Roman" pitchFamily="18" charset="0"/>
        <a:ea typeface="+mn-ea"/>
        <a:cs typeface="Lucida Sans Unicode" pitchFamily="34" charset="0"/>
      </a:defRPr>
    </a:lvl8pPr>
    <a:lvl9pPr marL="3657600" algn="l" defTabSz="914400" rtl="0" eaLnBrk="1" latinLnBrk="0" hangingPunct="1">
      <a:defRPr sz="2400" kern="1200">
        <a:solidFill>
          <a:schemeClr val="bg1"/>
        </a:solidFill>
        <a:latin typeface="Times New Roman" pitchFamily="18" charset="0"/>
        <a:ea typeface="+mn-ea"/>
        <a:cs typeface="Lucida Sans Unicode"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0" autoAdjust="0"/>
    <p:restoredTop sz="94681" autoAdjust="0"/>
  </p:normalViewPr>
  <p:slideViewPr>
    <p:cSldViewPr>
      <p:cViewPr varScale="1">
        <p:scale>
          <a:sx n="107" d="100"/>
          <a:sy n="107" d="100"/>
        </p:scale>
        <p:origin x="-84" y="-132"/>
      </p:cViewPr>
      <p:guideLst>
        <p:guide orient="horz" pos="2041"/>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141"/>
        <p:guide pos="311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9874250" cy="6797675"/>
          </a:xfrm>
          <a:prstGeom prst="roundRect">
            <a:avLst>
              <a:gd name="adj" fmla="val 23"/>
            </a:avLst>
          </a:prstGeom>
          <a:solidFill>
            <a:srgbClr val="FFFFFF"/>
          </a:solidFill>
          <a:ln w="9360">
            <a:noFill/>
            <a:miter lim="800000"/>
            <a:headEnd/>
            <a:tailEnd/>
          </a:ln>
          <a:effectLst/>
        </p:spPr>
        <p:txBody>
          <a:bodyPr wrap="none" anchor="ctr"/>
          <a:lstStyle/>
          <a:p>
            <a:pPr>
              <a:defRPr/>
            </a:pPr>
            <a:endParaRPr lang="en-US"/>
          </a:p>
        </p:txBody>
      </p:sp>
      <p:sp>
        <p:nvSpPr>
          <p:cNvPr id="3074" name="AutoShape 2"/>
          <p:cNvSpPr>
            <a:spLocks noChangeArrowheads="1"/>
          </p:cNvSpPr>
          <p:nvPr/>
        </p:nvSpPr>
        <p:spPr bwMode="auto">
          <a:xfrm>
            <a:off x="0" y="0"/>
            <a:ext cx="9874250" cy="6797675"/>
          </a:xfrm>
          <a:prstGeom prst="roundRect">
            <a:avLst>
              <a:gd name="adj" fmla="val 23"/>
            </a:avLst>
          </a:prstGeom>
          <a:solidFill>
            <a:srgbClr val="FFFFFF"/>
          </a:solidFill>
          <a:ln w="9525">
            <a:noFill/>
            <a:round/>
            <a:headEnd/>
            <a:tailEnd/>
          </a:ln>
          <a:effectLst/>
        </p:spPr>
        <p:txBody>
          <a:bodyPr wrap="none" anchor="ctr"/>
          <a:lstStyle/>
          <a:p>
            <a:pPr>
              <a:defRPr/>
            </a:pPr>
            <a:endParaRPr lang="en-US"/>
          </a:p>
        </p:txBody>
      </p:sp>
      <p:sp>
        <p:nvSpPr>
          <p:cNvPr id="3075" name="Rectangle 3"/>
          <p:cNvSpPr>
            <a:spLocks noGrp="1" noChangeArrowheads="1"/>
          </p:cNvSpPr>
          <p:nvPr>
            <p:ph type="hdr"/>
          </p:nvPr>
        </p:nvSpPr>
        <p:spPr bwMode="auto">
          <a:xfrm>
            <a:off x="0" y="0"/>
            <a:ext cx="4275138" cy="33813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lnSpc>
                <a:spcPct val="100000"/>
              </a:lnSpc>
              <a:buClr>
                <a:srgbClr val="000000"/>
              </a:buClr>
              <a:buSzPct val="45000"/>
              <a:buFont typeface="StarSymbol" charset="0"/>
              <a:buNone/>
              <a:tabLst>
                <a:tab pos="723900" algn="l"/>
                <a:tab pos="1447800" algn="l"/>
                <a:tab pos="2171700" algn="l"/>
                <a:tab pos="2895600" algn="l"/>
              </a:tabLst>
              <a:defRPr sz="1200" smtClean="0">
                <a:solidFill>
                  <a:srgbClr val="000000"/>
                </a:solidFill>
              </a:defRPr>
            </a:lvl1pPr>
          </a:lstStyle>
          <a:p>
            <a:pPr>
              <a:defRPr/>
            </a:pPr>
            <a:endParaRPr lang="en-GB"/>
          </a:p>
        </p:txBody>
      </p:sp>
      <p:sp>
        <p:nvSpPr>
          <p:cNvPr id="3076" name="Rectangle 4"/>
          <p:cNvSpPr>
            <a:spLocks noGrp="1" noChangeArrowheads="1"/>
          </p:cNvSpPr>
          <p:nvPr>
            <p:ph type="dt"/>
          </p:nvPr>
        </p:nvSpPr>
        <p:spPr bwMode="auto">
          <a:xfrm>
            <a:off x="5592763" y="0"/>
            <a:ext cx="4275137" cy="33813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lnSpc>
                <a:spcPct val="100000"/>
              </a:lnSpc>
              <a:buClr>
                <a:srgbClr val="000000"/>
              </a:buClr>
              <a:buSzPct val="45000"/>
              <a:buFont typeface="StarSymbol" charset="0"/>
              <a:buNone/>
              <a:tabLst>
                <a:tab pos="723900" algn="l"/>
                <a:tab pos="1447800" algn="l"/>
                <a:tab pos="2171700" algn="l"/>
                <a:tab pos="2895600" algn="l"/>
              </a:tabLst>
              <a:defRPr sz="1200" smtClean="0">
                <a:solidFill>
                  <a:srgbClr val="000000"/>
                </a:solidFill>
              </a:defRPr>
            </a:lvl1pPr>
          </a:lstStyle>
          <a:p>
            <a:pPr>
              <a:defRPr/>
            </a:pPr>
            <a:endParaRPr lang="en-GB"/>
          </a:p>
        </p:txBody>
      </p:sp>
      <p:sp>
        <p:nvSpPr>
          <p:cNvPr id="20486" name="Rectangle 5"/>
          <p:cNvSpPr>
            <a:spLocks noGrp="1" noRot="1" noChangeAspect="1" noChangeArrowheads="1"/>
          </p:cNvSpPr>
          <p:nvPr>
            <p:ph type="sldImg"/>
          </p:nvPr>
        </p:nvSpPr>
        <p:spPr bwMode="auto">
          <a:xfrm>
            <a:off x="3136900" y="509588"/>
            <a:ext cx="3595688" cy="2547937"/>
          </a:xfrm>
          <a:prstGeom prst="rect">
            <a:avLst/>
          </a:prstGeom>
          <a:solidFill>
            <a:srgbClr val="FFFFFF"/>
          </a:solidFill>
          <a:ln w="9360">
            <a:solidFill>
              <a:srgbClr val="000000"/>
            </a:solidFill>
            <a:miter lim="800000"/>
            <a:headEnd/>
            <a:tailEnd/>
          </a:ln>
        </p:spPr>
      </p:sp>
      <p:sp>
        <p:nvSpPr>
          <p:cNvPr id="3078" name="Rectangle 6"/>
          <p:cNvSpPr>
            <a:spLocks noGrp="1" noChangeArrowheads="1"/>
          </p:cNvSpPr>
          <p:nvPr>
            <p:ph type="body"/>
          </p:nvPr>
        </p:nvSpPr>
        <p:spPr bwMode="auto">
          <a:xfrm>
            <a:off x="987425" y="3228975"/>
            <a:ext cx="7894638" cy="305752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3079" name="Rectangle 7"/>
          <p:cNvSpPr>
            <a:spLocks noGrp="1" noChangeArrowheads="1"/>
          </p:cNvSpPr>
          <p:nvPr>
            <p:ph type="ftr"/>
          </p:nvPr>
        </p:nvSpPr>
        <p:spPr bwMode="auto">
          <a:xfrm>
            <a:off x="0" y="6456363"/>
            <a:ext cx="4275138" cy="338137"/>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eaLnBrk="1">
              <a:lnSpc>
                <a:spcPct val="100000"/>
              </a:lnSpc>
              <a:buClr>
                <a:srgbClr val="000000"/>
              </a:buClr>
              <a:buSzPct val="45000"/>
              <a:buFont typeface="StarSymbol" charset="0"/>
              <a:buNone/>
              <a:tabLst>
                <a:tab pos="723900" algn="l"/>
                <a:tab pos="1447800" algn="l"/>
                <a:tab pos="2171700" algn="l"/>
                <a:tab pos="2895600" algn="l"/>
              </a:tabLst>
              <a:defRPr sz="1200" smtClean="0">
                <a:solidFill>
                  <a:srgbClr val="000000"/>
                </a:solidFill>
              </a:defRPr>
            </a:lvl1pPr>
          </a:lstStyle>
          <a:p>
            <a:pPr>
              <a:defRPr/>
            </a:pPr>
            <a:endParaRPr lang="en-GB"/>
          </a:p>
        </p:txBody>
      </p:sp>
      <p:sp>
        <p:nvSpPr>
          <p:cNvPr id="3080" name="Rectangle 8"/>
          <p:cNvSpPr>
            <a:spLocks noGrp="1" noChangeArrowheads="1"/>
          </p:cNvSpPr>
          <p:nvPr>
            <p:ph type="sldNum"/>
          </p:nvPr>
        </p:nvSpPr>
        <p:spPr bwMode="auto">
          <a:xfrm>
            <a:off x="5592763" y="6456363"/>
            <a:ext cx="4275137" cy="338137"/>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a:lnSpc>
                <a:spcPct val="100000"/>
              </a:lnSpc>
              <a:buClr>
                <a:srgbClr val="000000"/>
              </a:buClr>
              <a:buSzPct val="45000"/>
              <a:buFont typeface="StarSymbol" charset="0"/>
              <a:buNone/>
              <a:tabLst>
                <a:tab pos="723900" algn="l"/>
                <a:tab pos="1447800" algn="l"/>
                <a:tab pos="2171700" algn="l"/>
                <a:tab pos="2895600" algn="l"/>
              </a:tabLst>
              <a:defRPr sz="1200" smtClean="0">
                <a:solidFill>
                  <a:srgbClr val="000000"/>
                </a:solidFill>
              </a:defRPr>
            </a:lvl1pPr>
          </a:lstStyle>
          <a:p>
            <a:pPr>
              <a:defRPr/>
            </a:pPr>
            <a:fld id="{596D3DF4-7138-4775-9B13-8943E0BAD130}" type="slidenum">
              <a:rPr lang="en-GB"/>
              <a:pPr>
                <a:defRPr/>
              </a:pPr>
              <a:t>‹#›</a:t>
            </a:fld>
            <a:endParaRPr lang="en-GB"/>
          </a:p>
        </p:txBody>
      </p:sp>
    </p:spTree>
    <p:extLst>
      <p:ext uri="{BB962C8B-B14F-4D97-AF65-F5344CB8AC3E}">
        <p14:creationId xmlns:p14="http://schemas.microsoft.com/office/powerpoint/2010/main" val="1266269874"/>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8"/>
          <p:cNvSpPr>
            <a:spLocks noGrp="1" noChangeArrowheads="1"/>
          </p:cNvSpPr>
          <p:nvPr>
            <p:ph type="sldNum" sz="quarter"/>
          </p:nvPr>
        </p:nvSpPr>
        <p:spPr>
          <a:noFill/>
        </p:spPr>
        <p:txBody>
          <a:bodyPr/>
          <a:lstStyle/>
          <a:p>
            <a:fld id="{24A7AD9F-03D8-46DF-B99E-3DF29F65702B}" type="slidenum">
              <a:rPr lang="en-GB"/>
              <a:pPr/>
              <a:t>4</a:t>
            </a:fld>
            <a:endParaRPr lang="en-GB"/>
          </a:p>
        </p:txBody>
      </p:sp>
      <p:sp>
        <p:nvSpPr>
          <p:cNvPr id="24579" name="Text Box 1"/>
          <p:cNvSpPr txBox="1">
            <a:spLocks noChangeArrowheads="1"/>
          </p:cNvSpPr>
          <p:nvPr/>
        </p:nvSpPr>
        <p:spPr bwMode="auto">
          <a:xfrm>
            <a:off x="1646238" y="509588"/>
            <a:ext cx="6581775" cy="2549525"/>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24580" name="Rectangle 2"/>
          <p:cNvSpPr txBox="1">
            <a:spLocks noGrp="1" noChangeArrowheads="1"/>
          </p:cNvSpPr>
          <p:nvPr>
            <p:ph type="body"/>
          </p:nvPr>
        </p:nvSpPr>
        <p:spPr>
          <a:xfrm>
            <a:off x="987425" y="3228975"/>
            <a:ext cx="7897813" cy="3059113"/>
          </a:xfrm>
          <a:noFill/>
          <a:ln/>
        </p:spPr>
        <p:txBody>
          <a:bodyPr wrap="none" anchor="ct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8"/>
          <p:cNvSpPr>
            <a:spLocks noGrp="1" noChangeArrowheads="1"/>
          </p:cNvSpPr>
          <p:nvPr>
            <p:ph type="sldNum" sz="quarter"/>
          </p:nvPr>
        </p:nvSpPr>
        <p:spPr>
          <a:noFill/>
        </p:spPr>
        <p:txBody>
          <a:bodyPr/>
          <a:lstStyle/>
          <a:p>
            <a:fld id="{7C120CD6-A02E-440B-8779-F91B7DF8CDEC}" type="slidenum">
              <a:rPr lang="en-GB"/>
              <a:pPr/>
              <a:t>5</a:t>
            </a:fld>
            <a:endParaRPr lang="en-GB"/>
          </a:p>
        </p:txBody>
      </p:sp>
      <p:sp>
        <p:nvSpPr>
          <p:cNvPr id="26627" name="Text Box 1"/>
          <p:cNvSpPr txBox="1">
            <a:spLocks noChangeArrowheads="1"/>
          </p:cNvSpPr>
          <p:nvPr/>
        </p:nvSpPr>
        <p:spPr bwMode="auto">
          <a:xfrm>
            <a:off x="1646238" y="509588"/>
            <a:ext cx="6581775" cy="2549525"/>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26628" name="Rectangle 2"/>
          <p:cNvSpPr txBox="1">
            <a:spLocks noGrp="1" noChangeArrowheads="1"/>
          </p:cNvSpPr>
          <p:nvPr>
            <p:ph type="body"/>
          </p:nvPr>
        </p:nvSpPr>
        <p:spPr>
          <a:xfrm>
            <a:off x="987425" y="3228975"/>
            <a:ext cx="7897813" cy="3059113"/>
          </a:xfrm>
          <a:noFill/>
          <a:ln/>
        </p:spPr>
        <p:txBody>
          <a:bodyPr wrap="none" anchor="ct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8"/>
          <p:cNvSpPr>
            <a:spLocks noGrp="1" noChangeArrowheads="1"/>
          </p:cNvSpPr>
          <p:nvPr>
            <p:ph type="sldNum" sz="quarter"/>
          </p:nvPr>
        </p:nvSpPr>
        <p:spPr>
          <a:noFill/>
        </p:spPr>
        <p:txBody>
          <a:bodyPr/>
          <a:lstStyle/>
          <a:p>
            <a:fld id="{2CEA414D-6223-4931-94D8-9B2FC40EA364}" type="slidenum">
              <a:rPr lang="en-GB"/>
              <a:pPr/>
              <a:t>6</a:t>
            </a:fld>
            <a:endParaRPr lang="en-GB"/>
          </a:p>
        </p:txBody>
      </p:sp>
      <p:sp>
        <p:nvSpPr>
          <p:cNvPr id="25603" name="Text Box 1"/>
          <p:cNvSpPr txBox="1">
            <a:spLocks noChangeArrowheads="1"/>
          </p:cNvSpPr>
          <p:nvPr/>
        </p:nvSpPr>
        <p:spPr bwMode="auto">
          <a:xfrm>
            <a:off x="1646238" y="509588"/>
            <a:ext cx="6581775" cy="2549525"/>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25604" name="Rectangle 2"/>
          <p:cNvSpPr txBox="1">
            <a:spLocks noGrp="1" noChangeArrowheads="1"/>
          </p:cNvSpPr>
          <p:nvPr>
            <p:ph type="body"/>
          </p:nvPr>
        </p:nvSpPr>
        <p:spPr>
          <a:xfrm>
            <a:off x="987425" y="3228975"/>
            <a:ext cx="7897813" cy="3059113"/>
          </a:xfrm>
          <a:noFill/>
          <a:ln/>
        </p:spPr>
        <p:txBody>
          <a:bodyPr wrap="none" anchor="ct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8"/>
          <p:cNvSpPr>
            <a:spLocks noGrp="1" noChangeArrowheads="1"/>
          </p:cNvSpPr>
          <p:nvPr>
            <p:ph type="sldNum" sz="quarter"/>
          </p:nvPr>
        </p:nvSpPr>
        <p:spPr>
          <a:noFill/>
        </p:spPr>
        <p:txBody>
          <a:bodyPr/>
          <a:lstStyle/>
          <a:p>
            <a:fld id="{3659FD9D-2810-40F5-9813-6FF8399C72CF}" type="slidenum">
              <a:rPr lang="en-GB"/>
              <a:pPr/>
              <a:t>7</a:t>
            </a:fld>
            <a:endParaRPr lang="en-GB"/>
          </a:p>
        </p:txBody>
      </p:sp>
      <p:sp>
        <p:nvSpPr>
          <p:cNvPr id="27651" name="Text Box 1"/>
          <p:cNvSpPr txBox="1">
            <a:spLocks noChangeArrowheads="1"/>
          </p:cNvSpPr>
          <p:nvPr/>
        </p:nvSpPr>
        <p:spPr bwMode="auto">
          <a:xfrm>
            <a:off x="1646238" y="509588"/>
            <a:ext cx="6581775" cy="2549525"/>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27652" name="Rectangle 2"/>
          <p:cNvSpPr txBox="1">
            <a:spLocks noGrp="1" noChangeArrowheads="1"/>
          </p:cNvSpPr>
          <p:nvPr>
            <p:ph type="body"/>
          </p:nvPr>
        </p:nvSpPr>
        <p:spPr>
          <a:xfrm>
            <a:off x="987425" y="3228975"/>
            <a:ext cx="7897813" cy="3059113"/>
          </a:xfrm>
          <a:noFill/>
          <a:ln/>
        </p:spPr>
        <p:txBody>
          <a:bodyPr wrap="none" anchor="ct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8"/>
          <p:cNvSpPr>
            <a:spLocks noGrp="1" noChangeArrowheads="1"/>
          </p:cNvSpPr>
          <p:nvPr>
            <p:ph type="sldNum" sz="quarter"/>
          </p:nvPr>
        </p:nvSpPr>
        <p:spPr>
          <a:noFill/>
        </p:spPr>
        <p:txBody>
          <a:bodyPr/>
          <a:lstStyle/>
          <a:p>
            <a:fld id="{DCEEDE75-8E5D-40CE-8A50-43A1F385AF8C}" type="slidenum">
              <a:rPr lang="en-GB"/>
              <a:pPr/>
              <a:t>8</a:t>
            </a:fld>
            <a:endParaRPr lang="en-GB"/>
          </a:p>
        </p:txBody>
      </p:sp>
      <p:sp>
        <p:nvSpPr>
          <p:cNvPr id="28675" name="Text Box 1"/>
          <p:cNvSpPr txBox="1">
            <a:spLocks noChangeArrowheads="1"/>
          </p:cNvSpPr>
          <p:nvPr/>
        </p:nvSpPr>
        <p:spPr bwMode="auto">
          <a:xfrm>
            <a:off x="1646238" y="509588"/>
            <a:ext cx="6581775" cy="2549525"/>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28676" name="Rectangle 2"/>
          <p:cNvSpPr txBox="1">
            <a:spLocks noGrp="1" noChangeArrowheads="1"/>
          </p:cNvSpPr>
          <p:nvPr>
            <p:ph type="body"/>
          </p:nvPr>
        </p:nvSpPr>
        <p:spPr>
          <a:xfrm>
            <a:off x="987425" y="3228975"/>
            <a:ext cx="7897813" cy="3059113"/>
          </a:xfrm>
          <a:noFill/>
          <a:ln/>
        </p:spPr>
        <p:txBody>
          <a:bodyPr wrap="none" anchor="ct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8"/>
          <p:cNvSpPr>
            <a:spLocks noGrp="1" noChangeArrowheads="1"/>
          </p:cNvSpPr>
          <p:nvPr>
            <p:ph type="sldNum" sz="quarter"/>
          </p:nvPr>
        </p:nvSpPr>
        <p:spPr>
          <a:noFill/>
        </p:spPr>
        <p:txBody>
          <a:bodyPr/>
          <a:lstStyle/>
          <a:p>
            <a:fld id="{17ADA1ED-3E3E-4FB6-9B6D-5EB1CA61E404}" type="slidenum">
              <a:rPr lang="en-GB"/>
              <a:pPr/>
              <a:t>9</a:t>
            </a:fld>
            <a:endParaRPr lang="en-GB"/>
          </a:p>
        </p:txBody>
      </p:sp>
      <p:sp>
        <p:nvSpPr>
          <p:cNvPr id="29699" name="Text Box 1"/>
          <p:cNvSpPr txBox="1">
            <a:spLocks noChangeArrowheads="1"/>
          </p:cNvSpPr>
          <p:nvPr/>
        </p:nvSpPr>
        <p:spPr bwMode="auto">
          <a:xfrm>
            <a:off x="1646238" y="509588"/>
            <a:ext cx="6581775" cy="2549525"/>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29700" name="Rectangle 2"/>
          <p:cNvSpPr txBox="1">
            <a:spLocks noGrp="1" noChangeArrowheads="1"/>
          </p:cNvSpPr>
          <p:nvPr>
            <p:ph type="body"/>
          </p:nvPr>
        </p:nvSpPr>
        <p:spPr>
          <a:xfrm>
            <a:off x="987425" y="3228975"/>
            <a:ext cx="7897813" cy="3059113"/>
          </a:xfrm>
          <a:noFill/>
          <a:ln/>
        </p:spPr>
        <p:txBody>
          <a:bodyPr wrap="none" anchor="ct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8"/>
          <p:cNvSpPr>
            <a:spLocks noGrp="1" noChangeArrowheads="1"/>
          </p:cNvSpPr>
          <p:nvPr>
            <p:ph type="sldNum" sz="quarter"/>
          </p:nvPr>
        </p:nvSpPr>
        <p:spPr>
          <a:noFill/>
        </p:spPr>
        <p:txBody>
          <a:bodyPr/>
          <a:lstStyle/>
          <a:p>
            <a:fld id="{590780CF-AD5A-4259-84F3-8B5237D8D1AA}" type="slidenum">
              <a:rPr lang="en-GB"/>
              <a:pPr/>
              <a:t>10</a:t>
            </a:fld>
            <a:endParaRPr lang="en-GB"/>
          </a:p>
        </p:txBody>
      </p:sp>
      <p:sp>
        <p:nvSpPr>
          <p:cNvPr id="31747" name="Text Box 1"/>
          <p:cNvSpPr txBox="1">
            <a:spLocks noChangeArrowheads="1"/>
          </p:cNvSpPr>
          <p:nvPr/>
        </p:nvSpPr>
        <p:spPr bwMode="auto">
          <a:xfrm>
            <a:off x="1646238" y="509588"/>
            <a:ext cx="6581775" cy="2549525"/>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31748" name="Rectangle 2"/>
          <p:cNvSpPr txBox="1">
            <a:spLocks noGrp="1" noChangeArrowheads="1"/>
          </p:cNvSpPr>
          <p:nvPr>
            <p:ph type="body"/>
          </p:nvPr>
        </p:nvSpPr>
        <p:spPr>
          <a:xfrm>
            <a:off x="987425" y="3228975"/>
            <a:ext cx="7897813" cy="3059113"/>
          </a:xfrm>
          <a:noFill/>
          <a:ln/>
        </p:spPr>
        <p:txBody>
          <a:bodyPr wrap="none" anchor="ct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2950"/>
            <a:ext cx="7772400" cy="1389063"/>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671888"/>
            <a:ext cx="6400800" cy="165576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5"/>
          <p:cNvSpPr>
            <a:spLocks noGrp="1" noChangeArrowheads="1"/>
          </p:cNvSpPr>
          <p:nvPr>
            <p:ph type="ftr" idx="11"/>
          </p:nvPr>
        </p:nvSpPr>
        <p:spPr>
          <a:ln/>
        </p:spPr>
        <p:txBody>
          <a:bodyPr/>
          <a:lstStyle>
            <a:lvl1pPr>
              <a:defRPr/>
            </a:lvl1pPr>
          </a:lstStyle>
          <a:p>
            <a:pPr>
              <a:defRPr/>
            </a:pPr>
            <a:endParaRPr lang="en-GB"/>
          </a:p>
        </p:txBody>
      </p:sp>
      <p:sp>
        <p:nvSpPr>
          <p:cNvPr id="6" name="Rectangle 6"/>
          <p:cNvSpPr>
            <a:spLocks noGrp="1" noChangeArrowheads="1"/>
          </p:cNvSpPr>
          <p:nvPr>
            <p:ph type="sldNum" idx="12"/>
          </p:nvPr>
        </p:nvSpPr>
        <p:spPr>
          <a:ln/>
        </p:spPr>
        <p:txBody>
          <a:bodyPr/>
          <a:lstStyle>
            <a:lvl1pPr>
              <a:defRPr/>
            </a:lvl1pPr>
          </a:lstStyle>
          <a:p>
            <a:pPr>
              <a:defRPr/>
            </a:pPr>
            <a:fld id="{720BF204-7CF1-4BD6-B804-1B64B6DA79B0}"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5"/>
          <p:cNvSpPr>
            <a:spLocks noGrp="1" noChangeArrowheads="1"/>
          </p:cNvSpPr>
          <p:nvPr>
            <p:ph type="ftr" idx="11"/>
          </p:nvPr>
        </p:nvSpPr>
        <p:spPr>
          <a:ln/>
        </p:spPr>
        <p:txBody>
          <a:bodyPr/>
          <a:lstStyle>
            <a:lvl1pPr>
              <a:defRPr/>
            </a:lvl1pPr>
          </a:lstStyle>
          <a:p>
            <a:pPr>
              <a:defRPr/>
            </a:pPr>
            <a:endParaRPr lang="en-GB"/>
          </a:p>
        </p:txBody>
      </p:sp>
      <p:sp>
        <p:nvSpPr>
          <p:cNvPr id="6" name="Rectangle 6"/>
          <p:cNvSpPr>
            <a:spLocks noGrp="1" noChangeArrowheads="1"/>
          </p:cNvSpPr>
          <p:nvPr>
            <p:ph type="sldNum" idx="12"/>
          </p:nvPr>
        </p:nvSpPr>
        <p:spPr>
          <a:ln/>
        </p:spPr>
        <p:txBody>
          <a:bodyPr/>
          <a:lstStyle>
            <a:lvl1pPr>
              <a:defRPr/>
            </a:lvl1pPr>
          </a:lstStyle>
          <a:p>
            <a:pPr>
              <a:defRPr/>
            </a:pPr>
            <a:fld id="{9CC01137-169E-4903-80BC-1AF1AD22573B}"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0713" y="77788"/>
            <a:ext cx="1941512" cy="56800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77788"/>
            <a:ext cx="5675313" cy="568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5"/>
          <p:cNvSpPr>
            <a:spLocks noGrp="1" noChangeArrowheads="1"/>
          </p:cNvSpPr>
          <p:nvPr>
            <p:ph type="ftr" idx="11"/>
          </p:nvPr>
        </p:nvSpPr>
        <p:spPr>
          <a:ln/>
        </p:spPr>
        <p:txBody>
          <a:bodyPr/>
          <a:lstStyle>
            <a:lvl1pPr>
              <a:defRPr/>
            </a:lvl1pPr>
          </a:lstStyle>
          <a:p>
            <a:pPr>
              <a:defRPr/>
            </a:pPr>
            <a:endParaRPr lang="en-GB"/>
          </a:p>
        </p:txBody>
      </p:sp>
      <p:sp>
        <p:nvSpPr>
          <p:cNvPr id="6" name="Rectangle 6"/>
          <p:cNvSpPr>
            <a:spLocks noGrp="1" noChangeArrowheads="1"/>
          </p:cNvSpPr>
          <p:nvPr>
            <p:ph type="sldNum" idx="12"/>
          </p:nvPr>
        </p:nvSpPr>
        <p:spPr>
          <a:ln/>
        </p:spPr>
        <p:txBody>
          <a:bodyPr/>
          <a:lstStyle>
            <a:lvl1pPr>
              <a:defRPr/>
            </a:lvl1pPr>
          </a:lstStyle>
          <a:p>
            <a:pPr>
              <a:defRPr/>
            </a:pPr>
            <a:fld id="{615CF721-F7A4-40A1-97E4-2282F8CCA7D1}"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6350"/>
            <a:ext cx="9140825" cy="6473825"/>
            <a:chOff x="0" y="4"/>
            <a:chExt cx="5758" cy="4316"/>
          </a:xfrm>
        </p:grpSpPr>
        <p:grpSp>
          <p:nvGrpSpPr>
            <p:cNvPr id="5" name="Group 3"/>
            <p:cNvGrpSpPr>
              <a:grpSpLocks/>
            </p:cNvGrpSpPr>
            <p:nvPr/>
          </p:nvGrpSpPr>
          <p:grpSpPr bwMode="auto">
            <a:xfrm>
              <a:off x="0" y="1161"/>
              <a:ext cx="5758" cy="3159"/>
              <a:chOff x="0" y="1161"/>
              <a:chExt cx="5758" cy="3159"/>
            </a:xfrm>
          </p:grpSpPr>
          <p:sp>
            <p:nvSpPr>
              <p:cNvPr id="16" name="Freeform 4"/>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a:defRPr/>
                </a:pPr>
                <a:endParaRPr lang="en-US"/>
              </a:p>
            </p:txBody>
          </p:sp>
          <p:sp>
            <p:nvSpPr>
              <p:cNvPr id="17" name="Freeform 5"/>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n-US"/>
              </a:p>
            </p:txBody>
          </p:sp>
        </p:grpSp>
        <p:sp>
          <p:nvSpPr>
            <p:cNvPr id="6"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a:defRPr/>
              </a:pPr>
              <a:endParaRPr lang="en-US"/>
            </a:p>
          </p:txBody>
        </p:sp>
        <p:sp>
          <p:nvSpPr>
            <p:cNvPr id="7" name="Freeform 7"/>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a:defRPr/>
              </a:pPr>
              <a:endParaRPr lang="en-US"/>
            </a:p>
          </p:txBody>
        </p:sp>
        <p:sp>
          <p:nvSpPr>
            <p:cNvPr id="8" name="Freeform 8"/>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a:defRPr/>
              </a:pPr>
              <a:endParaRPr lang="en-US"/>
            </a:p>
          </p:txBody>
        </p:sp>
        <p:grpSp>
          <p:nvGrpSpPr>
            <p:cNvPr id="9" name="Group 9"/>
            <p:cNvGrpSpPr>
              <a:grpSpLocks/>
            </p:cNvGrpSpPr>
            <p:nvPr/>
          </p:nvGrpSpPr>
          <p:grpSpPr bwMode="auto">
            <a:xfrm>
              <a:off x="348" y="4"/>
              <a:ext cx="5410" cy="4316"/>
              <a:chOff x="348" y="4"/>
              <a:chExt cx="5410" cy="4316"/>
            </a:xfrm>
          </p:grpSpPr>
          <p:sp>
            <p:nvSpPr>
              <p:cNvPr id="10" name="Freeform 10"/>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n-US"/>
              </a:p>
            </p:txBody>
          </p:sp>
          <p:sp>
            <p:nvSpPr>
              <p:cNvPr id="11" name="Freeform 11"/>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12" name="Freeform 12"/>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13" name="Freeform 13"/>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a:defRPr/>
                </a:pPr>
                <a:endParaRPr lang="en-US"/>
              </a:p>
            </p:txBody>
          </p:sp>
          <p:sp>
            <p:nvSpPr>
              <p:cNvPr id="14" name="Freeform 14"/>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a:defRPr/>
                </a:pPr>
                <a:endParaRPr lang="en-US"/>
              </a:p>
            </p:txBody>
          </p:sp>
          <p:sp>
            <p:nvSpPr>
              <p:cNvPr id="15"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a:defRPr/>
                </a:pPr>
                <a:endParaRPr lang="en-US"/>
              </a:p>
            </p:txBody>
          </p:sp>
        </p:grpSp>
      </p:grpSp>
      <p:sp>
        <p:nvSpPr>
          <p:cNvPr id="93200" name="Rectangle 16"/>
          <p:cNvSpPr>
            <a:spLocks noGrp="1" noChangeArrowheads="1"/>
          </p:cNvSpPr>
          <p:nvPr>
            <p:ph type="ctrTitle" sz="quarter"/>
          </p:nvPr>
        </p:nvSpPr>
        <p:spPr>
          <a:xfrm>
            <a:off x="1066800" y="1887538"/>
            <a:ext cx="7086600" cy="1352550"/>
          </a:xfrm>
        </p:spPr>
        <p:txBody>
          <a:bodyPr anchor="b"/>
          <a:lstStyle>
            <a:lvl1pPr>
              <a:defRPr/>
            </a:lvl1pPr>
          </a:lstStyle>
          <a:p>
            <a:r>
              <a:rPr lang="en-US"/>
              <a:t>Click to edit Master title style</a:t>
            </a:r>
          </a:p>
        </p:txBody>
      </p:sp>
      <p:sp>
        <p:nvSpPr>
          <p:cNvPr id="93201" name="Rectangle 17"/>
          <p:cNvSpPr>
            <a:spLocks noGrp="1" noChangeArrowheads="1"/>
          </p:cNvSpPr>
          <p:nvPr>
            <p:ph type="subTitle" sz="quarter" idx="1"/>
          </p:nvPr>
        </p:nvSpPr>
        <p:spPr>
          <a:xfrm>
            <a:off x="1066800" y="3671888"/>
            <a:ext cx="6400800" cy="1655762"/>
          </a:xfrm>
        </p:spPr>
        <p:txBody>
          <a:bodyPr/>
          <a:lstStyle>
            <a:lvl1pPr marL="0" indent="0">
              <a:buFont typeface="Wingdings" pitchFamily="2" charset="2"/>
              <a:buNone/>
              <a:defRPr/>
            </a:lvl1pPr>
          </a:lstStyle>
          <a:p>
            <a:r>
              <a:rPr lang="en-US"/>
              <a:t>Click to edit Master subtitle style</a:t>
            </a:r>
          </a:p>
        </p:txBody>
      </p:sp>
      <p:sp>
        <p:nvSpPr>
          <p:cNvPr id="18" name="Rectangle 18"/>
          <p:cNvSpPr>
            <a:spLocks noGrp="1" noChangeArrowheads="1"/>
          </p:cNvSpPr>
          <p:nvPr>
            <p:ph type="dt" sz="quarter" idx="10"/>
          </p:nvPr>
        </p:nvSpPr>
        <p:spPr/>
        <p:txBody>
          <a:bodyPr/>
          <a:lstStyle>
            <a:lvl1pPr>
              <a:defRPr smtClean="0"/>
            </a:lvl1pPr>
          </a:lstStyle>
          <a:p>
            <a:pPr>
              <a:defRPr/>
            </a:pPr>
            <a:endParaRPr lang="en-US"/>
          </a:p>
        </p:txBody>
      </p:sp>
      <p:sp>
        <p:nvSpPr>
          <p:cNvPr id="19" name="Rectangle 19"/>
          <p:cNvSpPr>
            <a:spLocks noGrp="1" noChangeArrowheads="1"/>
          </p:cNvSpPr>
          <p:nvPr>
            <p:ph type="ftr" sz="quarter" idx="11"/>
          </p:nvPr>
        </p:nvSpPr>
        <p:spPr>
          <a:xfrm>
            <a:off x="3352800" y="5903913"/>
            <a:ext cx="2895600" cy="431800"/>
          </a:xfrm>
        </p:spPr>
        <p:txBody>
          <a:bodyPr/>
          <a:lstStyle>
            <a:lvl1pPr>
              <a:defRPr smtClean="0"/>
            </a:lvl1pPr>
          </a:lstStyle>
          <a:p>
            <a:pPr>
              <a:defRPr/>
            </a:pPr>
            <a:endParaRPr lang="en-US"/>
          </a:p>
        </p:txBody>
      </p:sp>
      <p:sp>
        <p:nvSpPr>
          <p:cNvPr id="20" name="Rectangle 20"/>
          <p:cNvSpPr>
            <a:spLocks noGrp="1" noChangeArrowheads="1"/>
          </p:cNvSpPr>
          <p:nvPr>
            <p:ph type="sldNum" sz="quarter" idx="12"/>
          </p:nvPr>
        </p:nvSpPr>
        <p:spPr/>
        <p:txBody>
          <a:bodyPr/>
          <a:lstStyle>
            <a:lvl1pPr>
              <a:defRPr smtClean="0"/>
            </a:lvl1pPr>
          </a:lstStyle>
          <a:p>
            <a:pPr>
              <a:defRPr/>
            </a:pPr>
            <a:fld id="{3E41C8BD-100B-4FF3-9840-D1B8D968CECA}"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fld id="{EB0578D0-9D33-46A3-9EA1-9E85FA7E6FA3}"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164013"/>
            <a:ext cx="7772400" cy="128746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746375"/>
            <a:ext cx="7772400" cy="1417638"/>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7"/>
          <p:cNvSpPr>
            <a:spLocks noGrp="1" noChangeArrowheads="1"/>
          </p:cNvSpPr>
          <p:nvPr>
            <p:ph type="dt" sz="half" idx="10"/>
          </p:nvPr>
        </p:nvSpPr>
        <p:spPr>
          <a:ln/>
        </p:spPr>
        <p:txBody>
          <a:bodyPr/>
          <a:lstStyle>
            <a:lvl1pPr>
              <a:defRPr/>
            </a:lvl1pPr>
          </a:lstStyle>
          <a:p>
            <a:pPr>
              <a:defRPr/>
            </a:pPr>
            <a:endParaRPr lang="en-US"/>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fld id="{2084E82A-1A48-4223-A872-E4E7AD7B5F40}"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871663"/>
            <a:ext cx="3695700"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1871663"/>
            <a:ext cx="3695700"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7"/>
          <p:cNvSpPr>
            <a:spLocks noGrp="1" noChangeArrowheads="1"/>
          </p:cNvSpPr>
          <p:nvPr>
            <p:ph type="dt" sz="half" idx="10"/>
          </p:nvPr>
        </p:nvSpPr>
        <p:spPr>
          <a:ln/>
        </p:spPr>
        <p:txBody>
          <a:bodyPr/>
          <a:lstStyle>
            <a:lvl1pPr>
              <a:defRPr/>
            </a:lvl1pPr>
          </a:lstStyle>
          <a:p>
            <a:pPr>
              <a:defRPr/>
            </a:pPr>
            <a:endParaRPr lang="en-US"/>
          </a:p>
        </p:txBody>
      </p:sp>
      <p:sp>
        <p:nvSpPr>
          <p:cNvPr id="6" name="Rectangle 18"/>
          <p:cNvSpPr>
            <a:spLocks noGrp="1" noChangeArrowheads="1"/>
          </p:cNvSpPr>
          <p:nvPr>
            <p:ph type="ftr" sz="quarter" idx="11"/>
          </p:nvPr>
        </p:nvSpPr>
        <p:spPr>
          <a:ln/>
        </p:spPr>
        <p:txBody>
          <a:bodyPr/>
          <a:lstStyle>
            <a:lvl1pPr>
              <a:defRPr/>
            </a:lvl1pPr>
          </a:lstStyle>
          <a:p>
            <a:pPr>
              <a:defRPr/>
            </a:pPr>
            <a:endParaRPr lang="en-US"/>
          </a:p>
        </p:txBody>
      </p:sp>
      <p:sp>
        <p:nvSpPr>
          <p:cNvPr id="7" name="Rectangle 19"/>
          <p:cNvSpPr>
            <a:spLocks noGrp="1" noChangeArrowheads="1"/>
          </p:cNvSpPr>
          <p:nvPr>
            <p:ph type="sldNum" sz="quarter" idx="12"/>
          </p:nvPr>
        </p:nvSpPr>
        <p:spPr>
          <a:ln/>
        </p:spPr>
        <p:txBody>
          <a:bodyPr/>
          <a:lstStyle>
            <a:lvl1pPr>
              <a:defRPr/>
            </a:lvl1pPr>
          </a:lstStyle>
          <a:p>
            <a:pPr>
              <a:defRPr/>
            </a:pPr>
            <a:fld id="{82AC50D1-351A-4AA5-A5CC-1CB561FA1C4A}"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58763"/>
            <a:ext cx="8229600" cy="10810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450975"/>
            <a:ext cx="4040188" cy="6048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55813"/>
            <a:ext cx="4040188" cy="37322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450975"/>
            <a:ext cx="4041775" cy="6048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55813"/>
            <a:ext cx="4041775" cy="37322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7"/>
          <p:cNvSpPr>
            <a:spLocks noGrp="1" noChangeArrowheads="1"/>
          </p:cNvSpPr>
          <p:nvPr>
            <p:ph type="dt" sz="half" idx="10"/>
          </p:nvPr>
        </p:nvSpPr>
        <p:spPr>
          <a:ln/>
        </p:spPr>
        <p:txBody>
          <a:bodyPr/>
          <a:lstStyle>
            <a:lvl1pPr>
              <a:defRPr/>
            </a:lvl1pPr>
          </a:lstStyle>
          <a:p>
            <a:pPr>
              <a:defRPr/>
            </a:pPr>
            <a:endParaRPr lang="en-US"/>
          </a:p>
        </p:txBody>
      </p:sp>
      <p:sp>
        <p:nvSpPr>
          <p:cNvPr id="8" name="Rectangle 18"/>
          <p:cNvSpPr>
            <a:spLocks noGrp="1" noChangeArrowheads="1"/>
          </p:cNvSpPr>
          <p:nvPr>
            <p:ph type="ftr" sz="quarter" idx="11"/>
          </p:nvPr>
        </p:nvSpPr>
        <p:spPr>
          <a:ln/>
        </p:spPr>
        <p:txBody>
          <a:bodyPr/>
          <a:lstStyle>
            <a:lvl1pPr>
              <a:defRPr/>
            </a:lvl1pPr>
          </a:lstStyle>
          <a:p>
            <a:pPr>
              <a:defRPr/>
            </a:pPr>
            <a:endParaRPr lang="en-US"/>
          </a:p>
        </p:txBody>
      </p:sp>
      <p:sp>
        <p:nvSpPr>
          <p:cNvPr id="9" name="Rectangle 19"/>
          <p:cNvSpPr>
            <a:spLocks noGrp="1" noChangeArrowheads="1"/>
          </p:cNvSpPr>
          <p:nvPr>
            <p:ph type="sldNum" sz="quarter" idx="12"/>
          </p:nvPr>
        </p:nvSpPr>
        <p:spPr>
          <a:ln/>
        </p:spPr>
        <p:txBody>
          <a:bodyPr/>
          <a:lstStyle>
            <a:lvl1pPr>
              <a:defRPr/>
            </a:lvl1pPr>
          </a:lstStyle>
          <a:p>
            <a:pPr>
              <a:defRPr/>
            </a:pPr>
            <a:fld id="{50FC52EA-86A5-49AB-BA9C-36AB0D51E7CB}"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7"/>
          <p:cNvSpPr>
            <a:spLocks noGrp="1" noChangeArrowheads="1"/>
          </p:cNvSpPr>
          <p:nvPr>
            <p:ph type="dt" sz="half" idx="10"/>
          </p:nvPr>
        </p:nvSpPr>
        <p:spPr>
          <a:ln/>
        </p:spPr>
        <p:txBody>
          <a:bodyPr/>
          <a:lstStyle>
            <a:lvl1pPr>
              <a:defRPr/>
            </a:lvl1pPr>
          </a:lstStyle>
          <a:p>
            <a:pPr>
              <a:defRPr/>
            </a:pPr>
            <a:endParaRPr lang="en-US"/>
          </a:p>
        </p:txBody>
      </p:sp>
      <p:sp>
        <p:nvSpPr>
          <p:cNvPr id="4" name="Rectangle 18"/>
          <p:cNvSpPr>
            <a:spLocks noGrp="1" noChangeArrowheads="1"/>
          </p:cNvSpPr>
          <p:nvPr>
            <p:ph type="ftr" sz="quarter" idx="11"/>
          </p:nvPr>
        </p:nvSpPr>
        <p:spPr>
          <a:ln/>
        </p:spPr>
        <p:txBody>
          <a:bodyPr/>
          <a:lstStyle>
            <a:lvl1pPr>
              <a:defRPr/>
            </a:lvl1pPr>
          </a:lstStyle>
          <a:p>
            <a:pPr>
              <a:defRPr/>
            </a:pPr>
            <a:endParaRPr lang="en-US"/>
          </a:p>
        </p:txBody>
      </p:sp>
      <p:sp>
        <p:nvSpPr>
          <p:cNvPr id="5" name="Rectangle 19"/>
          <p:cNvSpPr>
            <a:spLocks noGrp="1" noChangeArrowheads="1"/>
          </p:cNvSpPr>
          <p:nvPr>
            <p:ph type="sldNum" sz="quarter" idx="12"/>
          </p:nvPr>
        </p:nvSpPr>
        <p:spPr>
          <a:ln/>
        </p:spPr>
        <p:txBody>
          <a:bodyPr/>
          <a:lstStyle>
            <a:lvl1pPr>
              <a:defRPr/>
            </a:lvl1pPr>
          </a:lstStyle>
          <a:p>
            <a:pPr>
              <a:defRPr/>
            </a:pPr>
            <a:fld id="{DAC125FA-2CEE-45E8-999E-ADB5903247D4}"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endParaRPr lang="en-US"/>
          </a:p>
        </p:txBody>
      </p:sp>
      <p:sp>
        <p:nvSpPr>
          <p:cNvPr id="3" name="Rectangle 18"/>
          <p:cNvSpPr>
            <a:spLocks noGrp="1" noChangeArrowheads="1"/>
          </p:cNvSpPr>
          <p:nvPr>
            <p:ph type="ftr" sz="quarter" idx="11"/>
          </p:nvPr>
        </p:nvSpPr>
        <p:spPr>
          <a:ln/>
        </p:spPr>
        <p:txBody>
          <a:bodyPr/>
          <a:lstStyle>
            <a:lvl1pPr>
              <a:defRPr/>
            </a:lvl1pPr>
          </a:lstStyle>
          <a:p>
            <a:pPr>
              <a:defRPr/>
            </a:pPr>
            <a:endParaRPr lang="en-US"/>
          </a:p>
        </p:txBody>
      </p:sp>
      <p:sp>
        <p:nvSpPr>
          <p:cNvPr id="4" name="Rectangle 19"/>
          <p:cNvSpPr>
            <a:spLocks noGrp="1" noChangeArrowheads="1"/>
          </p:cNvSpPr>
          <p:nvPr>
            <p:ph type="sldNum" sz="quarter" idx="12"/>
          </p:nvPr>
        </p:nvSpPr>
        <p:spPr>
          <a:ln/>
        </p:spPr>
        <p:txBody>
          <a:bodyPr/>
          <a:lstStyle>
            <a:lvl1pPr>
              <a:defRPr/>
            </a:lvl1pPr>
          </a:lstStyle>
          <a:p>
            <a:pPr>
              <a:defRPr/>
            </a:pPr>
            <a:fld id="{9C10415C-169C-4E8B-A888-939BC6C6D110}"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58763"/>
            <a:ext cx="3008313" cy="1096962"/>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58763"/>
            <a:ext cx="5111750" cy="5529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355725"/>
            <a:ext cx="3008313" cy="44323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7"/>
          <p:cNvSpPr>
            <a:spLocks noGrp="1" noChangeArrowheads="1"/>
          </p:cNvSpPr>
          <p:nvPr>
            <p:ph type="dt" sz="half" idx="10"/>
          </p:nvPr>
        </p:nvSpPr>
        <p:spPr>
          <a:ln/>
        </p:spPr>
        <p:txBody>
          <a:bodyPr/>
          <a:lstStyle>
            <a:lvl1pPr>
              <a:defRPr/>
            </a:lvl1pPr>
          </a:lstStyle>
          <a:p>
            <a:pPr>
              <a:defRPr/>
            </a:pPr>
            <a:endParaRPr lang="en-US"/>
          </a:p>
        </p:txBody>
      </p:sp>
      <p:sp>
        <p:nvSpPr>
          <p:cNvPr id="6" name="Rectangle 18"/>
          <p:cNvSpPr>
            <a:spLocks noGrp="1" noChangeArrowheads="1"/>
          </p:cNvSpPr>
          <p:nvPr>
            <p:ph type="ftr" sz="quarter" idx="11"/>
          </p:nvPr>
        </p:nvSpPr>
        <p:spPr>
          <a:ln/>
        </p:spPr>
        <p:txBody>
          <a:bodyPr/>
          <a:lstStyle>
            <a:lvl1pPr>
              <a:defRPr/>
            </a:lvl1pPr>
          </a:lstStyle>
          <a:p>
            <a:pPr>
              <a:defRPr/>
            </a:pPr>
            <a:endParaRPr lang="en-US"/>
          </a:p>
        </p:txBody>
      </p:sp>
      <p:sp>
        <p:nvSpPr>
          <p:cNvPr id="7" name="Rectangle 19"/>
          <p:cNvSpPr>
            <a:spLocks noGrp="1" noChangeArrowheads="1"/>
          </p:cNvSpPr>
          <p:nvPr>
            <p:ph type="sldNum" sz="quarter" idx="12"/>
          </p:nvPr>
        </p:nvSpPr>
        <p:spPr>
          <a:ln/>
        </p:spPr>
        <p:txBody>
          <a:bodyPr/>
          <a:lstStyle>
            <a:lvl1pPr>
              <a:defRPr/>
            </a:lvl1pPr>
          </a:lstStyle>
          <a:p>
            <a:pPr>
              <a:defRPr/>
            </a:pPr>
            <a:fld id="{32C1E029-FBA3-44AE-8995-3763B1195C6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5"/>
          <p:cNvSpPr>
            <a:spLocks noGrp="1" noChangeArrowheads="1"/>
          </p:cNvSpPr>
          <p:nvPr>
            <p:ph type="ftr" idx="11"/>
          </p:nvPr>
        </p:nvSpPr>
        <p:spPr>
          <a:ln/>
        </p:spPr>
        <p:txBody>
          <a:bodyPr/>
          <a:lstStyle>
            <a:lvl1pPr>
              <a:defRPr/>
            </a:lvl1pPr>
          </a:lstStyle>
          <a:p>
            <a:pPr>
              <a:defRPr/>
            </a:pPr>
            <a:endParaRPr lang="en-GB"/>
          </a:p>
        </p:txBody>
      </p:sp>
      <p:sp>
        <p:nvSpPr>
          <p:cNvPr id="6" name="Rectangle 6"/>
          <p:cNvSpPr>
            <a:spLocks noGrp="1" noChangeArrowheads="1"/>
          </p:cNvSpPr>
          <p:nvPr>
            <p:ph type="sldNum" idx="12"/>
          </p:nvPr>
        </p:nvSpPr>
        <p:spPr>
          <a:ln/>
        </p:spPr>
        <p:txBody>
          <a:bodyPr/>
          <a:lstStyle>
            <a:lvl1pPr>
              <a:defRPr/>
            </a:lvl1pPr>
          </a:lstStyle>
          <a:p>
            <a:pPr>
              <a:defRPr/>
            </a:pPr>
            <a:fld id="{EF260F21-75CB-497D-8DDB-E3EC0FA4319E}"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535488"/>
            <a:ext cx="5486400" cy="5365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79438"/>
            <a:ext cx="5486400" cy="38877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072063"/>
            <a:ext cx="5486400" cy="760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7"/>
          <p:cNvSpPr>
            <a:spLocks noGrp="1" noChangeArrowheads="1"/>
          </p:cNvSpPr>
          <p:nvPr>
            <p:ph type="dt" sz="half" idx="10"/>
          </p:nvPr>
        </p:nvSpPr>
        <p:spPr>
          <a:ln/>
        </p:spPr>
        <p:txBody>
          <a:bodyPr/>
          <a:lstStyle>
            <a:lvl1pPr>
              <a:defRPr/>
            </a:lvl1pPr>
          </a:lstStyle>
          <a:p>
            <a:pPr>
              <a:defRPr/>
            </a:pPr>
            <a:endParaRPr lang="en-US"/>
          </a:p>
        </p:txBody>
      </p:sp>
      <p:sp>
        <p:nvSpPr>
          <p:cNvPr id="6" name="Rectangle 18"/>
          <p:cNvSpPr>
            <a:spLocks noGrp="1" noChangeArrowheads="1"/>
          </p:cNvSpPr>
          <p:nvPr>
            <p:ph type="ftr" sz="quarter" idx="11"/>
          </p:nvPr>
        </p:nvSpPr>
        <p:spPr>
          <a:ln/>
        </p:spPr>
        <p:txBody>
          <a:bodyPr/>
          <a:lstStyle>
            <a:lvl1pPr>
              <a:defRPr/>
            </a:lvl1pPr>
          </a:lstStyle>
          <a:p>
            <a:pPr>
              <a:defRPr/>
            </a:pPr>
            <a:endParaRPr lang="en-US"/>
          </a:p>
        </p:txBody>
      </p:sp>
      <p:sp>
        <p:nvSpPr>
          <p:cNvPr id="7" name="Rectangle 19"/>
          <p:cNvSpPr>
            <a:spLocks noGrp="1" noChangeArrowheads="1"/>
          </p:cNvSpPr>
          <p:nvPr>
            <p:ph type="sldNum" sz="quarter" idx="12"/>
          </p:nvPr>
        </p:nvSpPr>
        <p:spPr>
          <a:ln/>
        </p:spPr>
        <p:txBody>
          <a:bodyPr/>
          <a:lstStyle>
            <a:lvl1pPr>
              <a:defRPr/>
            </a:lvl1pPr>
          </a:lstStyle>
          <a:p>
            <a:pPr>
              <a:defRPr/>
            </a:pPr>
            <a:fld id="{ECEB5A87-6E96-44DF-A227-43E6D4997509}"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fld id="{4DF1F0F0-6AF0-4774-B661-BD983DA970BA}"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287338"/>
            <a:ext cx="1885950" cy="5472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287338"/>
            <a:ext cx="5505450" cy="5472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fld id="{5E0F1E62-19BE-49E9-B2C9-8DD2A041C48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164013"/>
            <a:ext cx="7772400" cy="128746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746375"/>
            <a:ext cx="7772400" cy="1417638"/>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5"/>
          <p:cNvSpPr>
            <a:spLocks noGrp="1" noChangeArrowheads="1"/>
          </p:cNvSpPr>
          <p:nvPr>
            <p:ph type="ftr" idx="11"/>
          </p:nvPr>
        </p:nvSpPr>
        <p:spPr>
          <a:ln/>
        </p:spPr>
        <p:txBody>
          <a:bodyPr/>
          <a:lstStyle>
            <a:lvl1pPr>
              <a:defRPr/>
            </a:lvl1pPr>
          </a:lstStyle>
          <a:p>
            <a:pPr>
              <a:defRPr/>
            </a:pPr>
            <a:endParaRPr lang="en-GB"/>
          </a:p>
        </p:txBody>
      </p:sp>
      <p:sp>
        <p:nvSpPr>
          <p:cNvPr id="6" name="Rectangle 6"/>
          <p:cNvSpPr>
            <a:spLocks noGrp="1" noChangeArrowheads="1"/>
          </p:cNvSpPr>
          <p:nvPr>
            <p:ph type="sldNum" idx="12"/>
          </p:nvPr>
        </p:nvSpPr>
        <p:spPr>
          <a:ln/>
        </p:spPr>
        <p:txBody>
          <a:bodyPr/>
          <a:lstStyle>
            <a:lvl1pPr>
              <a:defRPr/>
            </a:lvl1pPr>
          </a:lstStyle>
          <a:p>
            <a:pPr>
              <a:defRPr/>
            </a:pPr>
            <a:fld id="{5CA55E00-6F4E-4E4D-BCB0-4063F76CCA01}"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43000" y="1511300"/>
            <a:ext cx="3808413" cy="4246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3813" y="1511300"/>
            <a:ext cx="3808412" cy="4246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5"/>
          <p:cNvSpPr>
            <a:spLocks noGrp="1" noChangeArrowheads="1"/>
          </p:cNvSpPr>
          <p:nvPr>
            <p:ph type="ftr" idx="11"/>
          </p:nvPr>
        </p:nvSpPr>
        <p:spPr>
          <a:ln/>
        </p:spPr>
        <p:txBody>
          <a:bodyPr/>
          <a:lstStyle>
            <a:lvl1pPr>
              <a:defRPr/>
            </a:lvl1pPr>
          </a:lstStyle>
          <a:p>
            <a:pPr>
              <a:defRPr/>
            </a:pPr>
            <a:endParaRPr lang="en-GB"/>
          </a:p>
        </p:txBody>
      </p:sp>
      <p:sp>
        <p:nvSpPr>
          <p:cNvPr id="7" name="Rectangle 6"/>
          <p:cNvSpPr>
            <a:spLocks noGrp="1" noChangeArrowheads="1"/>
          </p:cNvSpPr>
          <p:nvPr>
            <p:ph type="sldNum" idx="12"/>
          </p:nvPr>
        </p:nvSpPr>
        <p:spPr>
          <a:ln/>
        </p:spPr>
        <p:txBody>
          <a:bodyPr/>
          <a:lstStyle>
            <a:lvl1pPr>
              <a:defRPr/>
            </a:lvl1pPr>
          </a:lstStyle>
          <a:p>
            <a:pPr>
              <a:defRPr/>
            </a:pPr>
            <a:fld id="{88E0781B-BFAE-4C7C-996D-76D79B538AC9}"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58763"/>
            <a:ext cx="8229600" cy="10810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450975"/>
            <a:ext cx="4040188" cy="6048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55813"/>
            <a:ext cx="4040188" cy="37322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450975"/>
            <a:ext cx="4041775" cy="6048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55813"/>
            <a:ext cx="4041775" cy="37322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idx="10"/>
          </p:nvPr>
        </p:nvSpPr>
        <p:spPr>
          <a:ln/>
        </p:spPr>
        <p:txBody>
          <a:bodyPr/>
          <a:lstStyle>
            <a:lvl1pPr>
              <a:defRPr/>
            </a:lvl1pPr>
          </a:lstStyle>
          <a:p>
            <a:pPr>
              <a:defRPr/>
            </a:pPr>
            <a:endParaRPr lang="en-GB"/>
          </a:p>
        </p:txBody>
      </p:sp>
      <p:sp>
        <p:nvSpPr>
          <p:cNvPr id="8" name="Rectangle 5"/>
          <p:cNvSpPr>
            <a:spLocks noGrp="1" noChangeArrowheads="1"/>
          </p:cNvSpPr>
          <p:nvPr>
            <p:ph type="ftr" idx="11"/>
          </p:nvPr>
        </p:nvSpPr>
        <p:spPr>
          <a:ln/>
        </p:spPr>
        <p:txBody>
          <a:bodyPr/>
          <a:lstStyle>
            <a:lvl1pPr>
              <a:defRPr/>
            </a:lvl1pPr>
          </a:lstStyle>
          <a:p>
            <a:pPr>
              <a:defRPr/>
            </a:pPr>
            <a:endParaRPr lang="en-GB"/>
          </a:p>
        </p:txBody>
      </p:sp>
      <p:sp>
        <p:nvSpPr>
          <p:cNvPr id="9" name="Rectangle 6"/>
          <p:cNvSpPr>
            <a:spLocks noGrp="1" noChangeArrowheads="1"/>
          </p:cNvSpPr>
          <p:nvPr>
            <p:ph type="sldNum" idx="12"/>
          </p:nvPr>
        </p:nvSpPr>
        <p:spPr>
          <a:ln/>
        </p:spPr>
        <p:txBody>
          <a:bodyPr/>
          <a:lstStyle>
            <a:lvl1pPr>
              <a:defRPr/>
            </a:lvl1pPr>
          </a:lstStyle>
          <a:p>
            <a:pPr>
              <a:defRPr/>
            </a:pPr>
            <a:fld id="{AAA00DE0-5E33-4B95-B2D1-AD2CA66E9221}"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idx="10"/>
          </p:nvPr>
        </p:nvSpPr>
        <p:spPr>
          <a:ln/>
        </p:spPr>
        <p:txBody>
          <a:bodyPr/>
          <a:lstStyle>
            <a:lvl1pPr>
              <a:defRPr/>
            </a:lvl1pPr>
          </a:lstStyle>
          <a:p>
            <a:pPr>
              <a:defRPr/>
            </a:pPr>
            <a:endParaRPr lang="en-GB"/>
          </a:p>
        </p:txBody>
      </p:sp>
      <p:sp>
        <p:nvSpPr>
          <p:cNvPr id="4" name="Rectangle 5"/>
          <p:cNvSpPr>
            <a:spLocks noGrp="1" noChangeArrowheads="1"/>
          </p:cNvSpPr>
          <p:nvPr>
            <p:ph type="ftr" idx="11"/>
          </p:nvPr>
        </p:nvSpPr>
        <p:spPr>
          <a:ln/>
        </p:spPr>
        <p:txBody>
          <a:bodyPr/>
          <a:lstStyle>
            <a:lvl1pPr>
              <a:defRPr/>
            </a:lvl1pPr>
          </a:lstStyle>
          <a:p>
            <a:pPr>
              <a:defRPr/>
            </a:pPr>
            <a:endParaRPr lang="en-GB"/>
          </a:p>
        </p:txBody>
      </p:sp>
      <p:sp>
        <p:nvSpPr>
          <p:cNvPr id="5" name="Rectangle 6"/>
          <p:cNvSpPr>
            <a:spLocks noGrp="1" noChangeArrowheads="1"/>
          </p:cNvSpPr>
          <p:nvPr>
            <p:ph type="sldNum" idx="12"/>
          </p:nvPr>
        </p:nvSpPr>
        <p:spPr>
          <a:ln/>
        </p:spPr>
        <p:txBody>
          <a:bodyPr/>
          <a:lstStyle>
            <a:lvl1pPr>
              <a:defRPr/>
            </a:lvl1pPr>
          </a:lstStyle>
          <a:p>
            <a:pPr>
              <a:defRPr/>
            </a:pPr>
            <a:fld id="{2F2D5F2E-F307-4B0B-9EB7-192B6A0D9A43}"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endParaRPr lang="en-GB"/>
          </a:p>
        </p:txBody>
      </p:sp>
      <p:sp>
        <p:nvSpPr>
          <p:cNvPr id="3" name="Rectangle 5"/>
          <p:cNvSpPr>
            <a:spLocks noGrp="1" noChangeArrowheads="1"/>
          </p:cNvSpPr>
          <p:nvPr>
            <p:ph type="ftr" idx="11"/>
          </p:nvPr>
        </p:nvSpPr>
        <p:spPr>
          <a:ln/>
        </p:spPr>
        <p:txBody>
          <a:bodyPr/>
          <a:lstStyle>
            <a:lvl1pPr>
              <a:defRPr/>
            </a:lvl1pPr>
          </a:lstStyle>
          <a:p>
            <a:pPr>
              <a:defRPr/>
            </a:pPr>
            <a:endParaRPr lang="en-GB"/>
          </a:p>
        </p:txBody>
      </p:sp>
      <p:sp>
        <p:nvSpPr>
          <p:cNvPr id="4" name="Rectangle 6"/>
          <p:cNvSpPr>
            <a:spLocks noGrp="1" noChangeArrowheads="1"/>
          </p:cNvSpPr>
          <p:nvPr>
            <p:ph type="sldNum" idx="12"/>
          </p:nvPr>
        </p:nvSpPr>
        <p:spPr>
          <a:ln/>
        </p:spPr>
        <p:txBody>
          <a:bodyPr/>
          <a:lstStyle>
            <a:lvl1pPr>
              <a:defRPr/>
            </a:lvl1pPr>
          </a:lstStyle>
          <a:p>
            <a:pPr>
              <a:defRPr/>
            </a:pPr>
            <a:fld id="{C4A2AF6C-34A7-49EA-9019-4CB2BBF9F4F1}"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58763"/>
            <a:ext cx="3008313" cy="1096962"/>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58763"/>
            <a:ext cx="5111750" cy="5529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355725"/>
            <a:ext cx="3008313" cy="44323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5"/>
          <p:cNvSpPr>
            <a:spLocks noGrp="1" noChangeArrowheads="1"/>
          </p:cNvSpPr>
          <p:nvPr>
            <p:ph type="ftr" idx="11"/>
          </p:nvPr>
        </p:nvSpPr>
        <p:spPr>
          <a:ln/>
        </p:spPr>
        <p:txBody>
          <a:bodyPr/>
          <a:lstStyle>
            <a:lvl1pPr>
              <a:defRPr/>
            </a:lvl1pPr>
          </a:lstStyle>
          <a:p>
            <a:pPr>
              <a:defRPr/>
            </a:pPr>
            <a:endParaRPr lang="en-GB"/>
          </a:p>
        </p:txBody>
      </p:sp>
      <p:sp>
        <p:nvSpPr>
          <p:cNvPr id="7" name="Rectangle 6"/>
          <p:cNvSpPr>
            <a:spLocks noGrp="1" noChangeArrowheads="1"/>
          </p:cNvSpPr>
          <p:nvPr>
            <p:ph type="sldNum" idx="12"/>
          </p:nvPr>
        </p:nvSpPr>
        <p:spPr>
          <a:ln/>
        </p:spPr>
        <p:txBody>
          <a:bodyPr/>
          <a:lstStyle>
            <a:lvl1pPr>
              <a:defRPr/>
            </a:lvl1pPr>
          </a:lstStyle>
          <a:p>
            <a:pPr>
              <a:defRPr/>
            </a:pPr>
            <a:fld id="{1C033D8F-CB9B-4324-BA79-36368F22EB59}"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535488"/>
            <a:ext cx="5486400" cy="5365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79438"/>
            <a:ext cx="5486400" cy="38877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072063"/>
            <a:ext cx="5486400" cy="760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5"/>
          <p:cNvSpPr>
            <a:spLocks noGrp="1" noChangeArrowheads="1"/>
          </p:cNvSpPr>
          <p:nvPr>
            <p:ph type="ftr" idx="11"/>
          </p:nvPr>
        </p:nvSpPr>
        <p:spPr>
          <a:ln/>
        </p:spPr>
        <p:txBody>
          <a:bodyPr/>
          <a:lstStyle>
            <a:lvl1pPr>
              <a:defRPr/>
            </a:lvl1pPr>
          </a:lstStyle>
          <a:p>
            <a:pPr>
              <a:defRPr/>
            </a:pPr>
            <a:endParaRPr lang="en-GB"/>
          </a:p>
        </p:txBody>
      </p:sp>
      <p:sp>
        <p:nvSpPr>
          <p:cNvPr id="7" name="Rectangle 6"/>
          <p:cNvSpPr>
            <a:spLocks noGrp="1" noChangeArrowheads="1"/>
          </p:cNvSpPr>
          <p:nvPr>
            <p:ph type="sldNum" idx="12"/>
          </p:nvPr>
        </p:nvSpPr>
        <p:spPr>
          <a:ln/>
        </p:spPr>
        <p:txBody>
          <a:bodyPr/>
          <a:lstStyle>
            <a:lvl1pPr>
              <a:defRPr/>
            </a:lvl1pPr>
          </a:lstStyle>
          <a:p>
            <a:pPr>
              <a:defRPr/>
            </a:pPr>
            <a:fld id="{DDC3685D-62F3-4F76-AEF1-0EFED7759546}"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968C7"/>
        </a:solidFill>
        <a:effectLst/>
      </p:bgPr>
    </p:bg>
    <p:spTree>
      <p:nvGrpSpPr>
        <p:cNvPr id="1" name=""/>
        <p:cNvGrpSpPr/>
        <p:nvPr/>
      </p:nvGrpSpPr>
      <p:grpSpPr>
        <a:xfrm>
          <a:off x="0" y="0"/>
          <a:ext cx="0" cy="0"/>
          <a:chOff x="0" y="0"/>
          <a:chExt cx="0" cy="0"/>
        </a:xfrm>
      </p:grpSpPr>
      <p:pic>
        <p:nvPicPr>
          <p:cNvPr id="1026" name="Picture 1"/>
          <p:cNvPicPr>
            <a:picLocks noChangeAspect="1" noChangeArrowheads="1"/>
          </p:cNvPicPr>
          <p:nvPr/>
        </p:nvPicPr>
        <p:blipFill>
          <a:blip r:embed="rId13" cstate="print">
            <a:lum bright="-24000" contrast="-30000"/>
          </a:blip>
          <a:srcRect/>
          <a:stretch>
            <a:fillRect/>
          </a:stretch>
        </p:blipFill>
        <p:spPr bwMode="auto">
          <a:xfrm>
            <a:off x="0" y="0"/>
            <a:ext cx="9144000" cy="6488113"/>
          </a:xfrm>
          <a:prstGeom prst="rect">
            <a:avLst/>
          </a:prstGeom>
          <a:noFill/>
          <a:ln w="9525">
            <a:noFill/>
            <a:round/>
            <a:headEnd/>
            <a:tailEnd/>
          </a:ln>
        </p:spPr>
      </p:pic>
      <p:sp>
        <p:nvSpPr>
          <p:cNvPr id="2" name="Rectangle 2"/>
          <p:cNvSpPr>
            <a:spLocks noGrp="1" noChangeArrowheads="1"/>
          </p:cNvSpPr>
          <p:nvPr>
            <p:ph type="title"/>
          </p:nvPr>
        </p:nvSpPr>
        <p:spPr bwMode="auto">
          <a:xfrm>
            <a:off x="2514600" y="77788"/>
            <a:ext cx="6397625" cy="1352550"/>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7" name="Rectangle 3"/>
          <p:cNvSpPr>
            <a:spLocks noGrp="1" noChangeArrowheads="1"/>
          </p:cNvSpPr>
          <p:nvPr>
            <p:ph type="body" idx="1"/>
          </p:nvPr>
        </p:nvSpPr>
        <p:spPr bwMode="auto">
          <a:xfrm>
            <a:off x="1143000" y="1511300"/>
            <a:ext cx="7769225" cy="42465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8" name="Rectangle 4"/>
          <p:cNvSpPr>
            <a:spLocks noGrp="1" noChangeArrowheads="1"/>
          </p:cNvSpPr>
          <p:nvPr>
            <p:ph type="dt"/>
          </p:nvPr>
        </p:nvSpPr>
        <p:spPr bwMode="auto">
          <a:xfrm>
            <a:off x="1143000" y="6048375"/>
            <a:ext cx="1901825" cy="430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nSpc>
                <a:spcPct val="100000"/>
              </a:lnSpc>
              <a:spcBef>
                <a:spcPts val="875"/>
              </a:spcBef>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smtClean="0">
                <a:solidFill>
                  <a:srgbClr val="FFFFFF"/>
                </a:solidFill>
                <a:latin typeface="+mj-lt"/>
              </a:defRPr>
            </a:lvl1pPr>
          </a:lstStyle>
          <a:p>
            <a:pPr>
              <a:defRPr/>
            </a:pPr>
            <a:endParaRPr lang="en-GB"/>
          </a:p>
        </p:txBody>
      </p:sp>
      <p:sp>
        <p:nvSpPr>
          <p:cNvPr id="1029" name="Rectangle 5"/>
          <p:cNvSpPr>
            <a:spLocks noGrp="1" noChangeArrowheads="1"/>
          </p:cNvSpPr>
          <p:nvPr>
            <p:ph type="ftr"/>
          </p:nvPr>
        </p:nvSpPr>
        <p:spPr bwMode="auto">
          <a:xfrm>
            <a:off x="3581400" y="6048375"/>
            <a:ext cx="2892425" cy="430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ctr">
              <a:lnSpc>
                <a:spcPct val="100000"/>
              </a:lnSpc>
              <a:spcBef>
                <a:spcPts val="875"/>
              </a:spcBef>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smtClean="0">
                <a:solidFill>
                  <a:srgbClr val="FFFFFF"/>
                </a:solidFill>
                <a:latin typeface="+mj-lt"/>
              </a:defRPr>
            </a:lvl1pPr>
          </a:lstStyle>
          <a:p>
            <a:pPr>
              <a:defRPr/>
            </a:pPr>
            <a:endParaRPr lang="en-GB"/>
          </a:p>
        </p:txBody>
      </p:sp>
      <p:sp>
        <p:nvSpPr>
          <p:cNvPr id="1030" name="Rectangle 6"/>
          <p:cNvSpPr>
            <a:spLocks noGrp="1" noChangeArrowheads="1"/>
          </p:cNvSpPr>
          <p:nvPr>
            <p:ph type="sldNum"/>
          </p:nvPr>
        </p:nvSpPr>
        <p:spPr bwMode="auto">
          <a:xfrm>
            <a:off x="7010400" y="6048375"/>
            <a:ext cx="1901825" cy="430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lnSpc>
                <a:spcPct val="100000"/>
              </a:lnSpc>
              <a:spcBef>
                <a:spcPts val="875"/>
              </a:spcBef>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smtClean="0">
                <a:solidFill>
                  <a:srgbClr val="FFFFFF"/>
                </a:solidFill>
                <a:latin typeface="+mj-lt"/>
              </a:defRPr>
            </a:lvl1pPr>
          </a:lstStyle>
          <a:p>
            <a:pPr>
              <a:defRPr/>
            </a:pPr>
            <a:fld id="{75F64637-8D09-49E1-88E6-25450D02E513}"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defTabSz="449263" rtl="0" eaLnBrk="0" fontAlgn="base" hangingPunct="0">
        <a:lnSpc>
          <a:spcPct val="87000"/>
        </a:lnSpc>
        <a:spcBef>
          <a:spcPct val="0"/>
        </a:spcBef>
        <a:spcAft>
          <a:spcPct val="0"/>
        </a:spcAft>
        <a:buClr>
          <a:srgbClr val="F7CC17"/>
        </a:buClr>
        <a:buSzPct val="100000"/>
        <a:buFont typeface="Arial" charset="0"/>
        <a:defRPr sz="4400" b="1">
          <a:solidFill>
            <a:srgbClr val="F7CC17"/>
          </a:solidFill>
          <a:effectLst>
            <a:outerShdw blurRad="38100" dist="38100" dir="2700000" algn="tl">
              <a:srgbClr val="000000"/>
            </a:outerShdw>
          </a:effectLst>
          <a:latin typeface="+mj-lt"/>
          <a:ea typeface="+mj-ea"/>
          <a:cs typeface="+mj-cs"/>
        </a:defRPr>
      </a:lvl1pPr>
      <a:lvl2pPr algn="l" defTabSz="449263" rtl="0" eaLnBrk="0" fontAlgn="base" hangingPunct="0">
        <a:lnSpc>
          <a:spcPct val="87000"/>
        </a:lnSpc>
        <a:spcBef>
          <a:spcPct val="0"/>
        </a:spcBef>
        <a:spcAft>
          <a:spcPct val="0"/>
        </a:spcAft>
        <a:buClr>
          <a:srgbClr val="F7CC17"/>
        </a:buClr>
        <a:buSzPct val="100000"/>
        <a:buFont typeface="Arial" charset="0"/>
        <a:defRPr sz="4400" b="1">
          <a:solidFill>
            <a:srgbClr val="F7CC17"/>
          </a:solidFill>
          <a:effectLst>
            <a:outerShdw blurRad="38100" dist="38100" dir="2700000" algn="tl">
              <a:srgbClr val="000000"/>
            </a:outerShdw>
          </a:effectLst>
          <a:latin typeface="Arial" charset="0"/>
          <a:cs typeface="Lucida Sans Unicode" pitchFamily="34" charset="0"/>
        </a:defRPr>
      </a:lvl2pPr>
      <a:lvl3pPr algn="l" defTabSz="449263" rtl="0" eaLnBrk="0" fontAlgn="base" hangingPunct="0">
        <a:lnSpc>
          <a:spcPct val="87000"/>
        </a:lnSpc>
        <a:spcBef>
          <a:spcPct val="0"/>
        </a:spcBef>
        <a:spcAft>
          <a:spcPct val="0"/>
        </a:spcAft>
        <a:buClr>
          <a:srgbClr val="F7CC17"/>
        </a:buClr>
        <a:buSzPct val="100000"/>
        <a:buFont typeface="Arial" charset="0"/>
        <a:defRPr sz="4400" b="1">
          <a:solidFill>
            <a:srgbClr val="F7CC17"/>
          </a:solidFill>
          <a:effectLst>
            <a:outerShdw blurRad="38100" dist="38100" dir="2700000" algn="tl">
              <a:srgbClr val="000000"/>
            </a:outerShdw>
          </a:effectLst>
          <a:latin typeface="Arial" charset="0"/>
          <a:cs typeface="Lucida Sans Unicode" pitchFamily="34" charset="0"/>
        </a:defRPr>
      </a:lvl3pPr>
      <a:lvl4pPr algn="l" defTabSz="449263" rtl="0" eaLnBrk="0" fontAlgn="base" hangingPunct="0">
        <a:lnSpc>
          <a:spcPct val="87000"/>
        </a:lnSpc>
        <a:spcBef>
          <a:spcPct val="0"/>
        </a:spcBef>
        <a:spcAft>
          <a:spcPct val="0"/>
        </a:spcAft>
        <a:buClr>
          <a:srgbClr val="F7CC17"/>
        </a:buClr>
        <a:buSzPct val="100000"/>
        <a:buFont typeface="Arial" charset="0"/>
        <a:defRPr sz="4400" b="1">
          <a:solidFill>
            <a:srgbClr val="F7CC17"/>
          </a:solidFill>
          <a:effectLst>
            <a:outerShdw blurRad="38100" dist="38100" dir="2700000" algn="tl">
              <a:srgbClr val="000000"/>
            </a:outerShdw>
          </a:effectLst>
          <a:latin typeface="Arial" charset="0"/>
          <a:cs typeface="Lucida Sans Unicode" pitchFamily="34" charset="0"/>
        </a:defRPr>
      </a:lvl4pPr>
      <a:lvl5pPr algn="l" defTabSz="449263" rtl="0" eaLnBrk="0" fontAlgn="base" hangingPunct="0">
        <a:lnSpc>
          <a:spcPct val="87000"/>
        </a:lnSpc>
        <a:spcBef>
          <a:spcPct val="0"/>
        </a:spcBef>
        <a:spcAft>
          <a:spcPct val="0"/>
        </a:spcAft>
        <a:buClr>
          <a:srgbClr val="F7CC17"/>
        </a:buClr>
        <a:buSzPct val="100000"/>
        <a:buFont typeface="Arial" charset="0"/>
        <a:defRPr sz="4400" b="1">
          <a:solidFill>
            <a:srgbClr val="F7CC17"/>
          </a:solidFill>
          <a:effectLst>
            <a:outerShdw blurRad="38100" dist="38100" dir="2700000" algn="tl">
              <a:srgbClr val="000000"/>
            </a:outerShdw>
          </a:effectLst>
          <a:latin typeface="Arial" charset="0"/>
          <a:cs typeface="Lucida Sans Unicode" pitchFamily="34" charset="0"/>
        </a:defRPr>
      </a:lvl5pPr>
      <a:lvl6pPr marL="457200" algn="l" defTabSz="449263" rtl="0" eaLnBrk="0" fontAlgn="base" hangingPunct="0">
        <a:lnSpc>
          <a:spcPct val="87000"/>
        </a:lnSpc>
        <a:spcBef>
          <a:spcPct val="0"/>
        </a:spcBef>
        <a:spcAft>
          <a:spcPct val="0"/>
        </a:spcAft>
        <a:buClr>
          <a:srgbClr val="F7CC17"/>
        </a:buClr>
        <a:buSzPct val="100000"/>
        <a:buFont typeface="Arial" charset="0"/>
        <a:defRPr sz="4400" b="1">
          <a:solidFill>
            <a:srgbClr val="F7CC17"/>
          </a:solidFill>
          <a:effectLst>
            <a:outerShdw blurRad="38100" dist="38100" dir="2700000" algn="tl">
              <a:srgbClr val="000000"/>
            </a:outerShdw>
          </a:effectLst>
          <a:latin typeface="Arial" charset="0"/>
          <a:cs typeface="Lucida Sans Unicode" pitchFamily="34" charset="0"/>
        </a:defRPr>
      </a:lvl6pPr>
      <a:lvl7pPr marL="914400" algn="l" defTabSz="449263" rtl="0" eaLnBrk="0" fontAlgn="base" hangingPunct="0">
        <a:lnSpc>
          <a:spcPct val="87000"/>
        </a:lnSpc>
        <a:spcBef>
          <a:spcPct val="0"/>
        </a:spcBef>
        <a:spcAft>
          <a:spcPct val="0"/>
        </a:spcAft>
        <a:buClr>
          <a:srgbClr val="F7CC17"/>
        </a:buClr>
        <a:buSzPct val="100000"/>
        <a:buFont typeface="Arial" charset="0"/>
        <a:defRPr sz="4400" b="1">
          <a:solidFill>
            <a:srgbClr val="F7CC17"/>
          </a:solidFill>
          <a:effectLst>
            <a:outerShdw blurRad="38100" dist="38100" dir="2700000" algn="tl">
              <a:srgbClr val="000000"/>
            </a:outerShdw>
          </a:effectLst>
          <a:latin typeface="Arial" charset="0"/>
          <a:cs typeface="Lucida Sans Unicode" pitchFamily="34" charset="0"/>
        </a:defRPr>
      </a:lvl7pPr>
      <a:lvl8pPr marL="1371600" algn="l" defTabSz="449263" rtl="0" eaLnBrk="0" fontAlgn="base" hangingPunct="0">
        <a:lnSpc>
          <a:spcPct val="87000"/>
        </a:lnSpc>
        <a:spcBef>
          <a:spcPct val="0"/>
        </a:spcBef>
        <a:spcAft>
          <a:spcPct val="0"/>
        </a:spcAft>
        <a:buClr>
          <a:srgbClr val="F7CC17"/>
        </a:buClr>
        <a:buSzPct val="100000"/>
        <a:buFont typeface="Arial" charset="0"/>
        <a:defRPr sz="4400" b="1">
          <a:solidFill>
            <a:srgbClr val="F7CC17"/>
          </a:solidFill>
          <a:effectLst>
            <a:outerShdw blurRad="38100" dist="38100" dir="2700000" algn="tl">
              <a:srgbClr val="000000"/>
            </a:outerShdw>
          </a:effectLst>
          <a:latin typeface="Arial" charset="0"/>
          <a:cs typeface="Lucida Sans Unicode" pitchFamily="34" charset="0"/>
        </a:defRPr>
      </a:lvl8pPr>
      <a:lvl9pPr marL="1828800" algn="l" defTabSz="449263" rtl="0" eaLnBrk="0" fontAlgn="base" hangingPunct="0">
        <a:lnSpc>
          <a:spcPct val="87000"/>
        </a:lnSpc>
        <a:spcBef>
          <a:spcPct val="0"/>
        </a:spcBef>
        <a:spcAft>
          <a:spcPct val="0"/>
        </a:spcAft>
        <a:buClr>
          <a:srgbClr val="F7CC17"/>
        </a:buClr>
        <a:buSzPct val="100000"/>
        <a:buFont typeface="Arial" charset="0"/>
        <a:defRPr sz="4400" b="1">
          <a:solidFill>
            <a:srgbClr val="F7CC17"/>
          </a:solidFill>
          <a:effectLst>
            <a:outerShdw blurRad="38100" dist="38100" dir="2700000" algn="tl">
              <a:srgbClr val="000000"/>
            </a:outerShdw>
          </a:effectLst>
          <a:latin typeface="Arial" charset="0"/>
          <a:cs typeface="Lucida Sans Unicode" pitchFamily="34" charset="0"/>
        </a:defRPr>
      </a:lvl9pPr>
    </p:titleStyle>
    <p:bodyStyle>
      <a:lvl1pPr marL="339725" indent="-339725" algn="l" defTabSz="449263" rtl="0" eaLnBrk="0" fontAlgn="base" hangingPunct="0">
        <a:lnSpc>
          <a:spcPct val="102000"/>
        </a:lnSpc>
        <a:spcBef>
          <a:spcPts val="800"/>
        </a:spcBef>
        <a:spcAft>
          <a:spcPct val="0"/>
        </a:spcAft>
        <a:buClr>
          <a:srgbClr val="FF9900"/>
        </a:buClr>
        <a:buSzPct val="75000"/>
        <a:buFont typeface="Monotype Sorts" charset="2"/>
        <a:buChar char=""/>
        <a:defRPr sz="3200">
          <a:solidFill>
            <a:srgbClr val="FFFFFF"/>
          </a:solidFill>
          <a:effectLst>
            <a:outerShdw blurRad="38100" dist="38100" dir="2700000" algn="tl">
              <a:srgbClr val="000000"/>
            </a:outerShdw>
          </a:effectLst>
          <a:latin typeface="+mn-lt"/>
          <a:ea typeface="+mn-ea"/>
          <a:cs typeface="+mn-cs"/>
        </a:defRPr>
      </a:lvl1pPr>
      <a:lvl2pPr marL="739775" indent="-282575" algn="l" defTabSz="449263" rtl="0" eaLnBrk="0" fontAlgn="base" hangingPunct="0">
        <a:lnSpc>
          <a:spcPct val="102000"/>
        </a:lnSpc>
        <a:spcBef>
          <a:spcPts val="700"/>
        </a:spcBef>
        <a:spcAft>
          <a:spcPct val="0"/>
        </a:spcAft>
        <a:buClr>
          <a:srgbClr val="FF9900"/>
        </a:buClr>
        <a:buSzPct val="100000"/>
        <a:buFont typeface="Tahoma" pitchFamily="34" charset="0"/>
        <a:buChar char="–"/>
        <a:defRPr sz="2800">
          <a:solidFill>
            <a:srgbClr val="FFFFFF"/>
          </a:solidFill>
          <a:effectLst>
            <a:outerShdw blurRad="38100" dist="38100" dir="2700000" algn="tl">
              <a:srgbClr val="000000"/>
            </a:outerShdw>
          </a:effectLst>
          <a:latin typeface="+mn-lt"/>
          <a:cs typeface="+mn-cs"/>
        </a:defRPr>
      </a:lvl2pPr>
      <a:lvl3pPr marL="1143000" indent="-228600" algn="l" defTabSz="449263" rtl="0" eaLnBrk="0" fontAlgn="base" hangingPunct="0">
        <a:lnSpc>
          <a:spcPct val="102000"/>
        </a:lnSpc>
        <a:spcBef>
          <a:spcPts val="600"/>
        </a:spcBef>
        <a:spcAft>
          <a:spcPct val="0"/>
        </a:spcAft>
        <a:buClr>
          <a:srgbClr val="FF9900"/>
        </a:buClr>
        <a:buSzPct val="60000"/>
        <a:buFont typeface="Monotype Sorts" charset="2"/>
        <a:buChar char=""/>
        <a:defRPr sz="2400">
          <a:solidFill>
            <a:srgbClr val="FFFFFF"/>
          </a:solidFill>
          <a:effectLst>
            <a:outerShdw blurRad="38100" dist="38100" dir="2700000" algn="tl">
              <a:srgbClr val="000000"/>
            </a:outerShdw>
          </a:effectLst>
          <a:latin typeface="+mn-lt"/>
          <a:cs typeface="+mn-cs"/>
        </a:defRPr>
      </a:lvl3pPr>
      <a:lvl4pPr marL="1600200" indent="-228600" algn="l" defTabSz="449263" rtl="0" eaLnBrk="0" fontAlgn="base" hangingPunct="0">
        <a:lnSpc>
          <a:spcPct val="102000"/>
        </a:lnSpc>
        <a:spcBef>
          <a:spcPts val="500"/>
        </a:spcBef>
        <a:spcAft>
          <a:spcPct val="0"/>
        </a:spcAft>
        <a:buClr>
          <a:srgbClr val="FFFFFF"/>
        </a:buClr>
        <a:buSzPct val="100000"/>
        <a:buFont typeface="Tahoma" pitchFamily="34" charset="0"/>
        <a:buChar char="–"/>
        <a:defRPr sz="2000">
          <a:solidFill>
            <a:srgbClr val="FFFFFF"/>
          </a:solidFill>
          <a:effectLst>
            <a:outerShdw blurRad="38100" dist="38100" dir="2700000" algn="tl">
              <a:srgbClr val="000000"/>
            </a:outerShdw>
          </a:effectLst>
          <a:latin typeface="+mn-lt"/>
          <a:cs typeface="+mn-cs"/>
        </a:defRPr>
      </a:lvl4pPr>
      <a:lvl5pPr marL="2057400" indent="-228600" algn="l" defTabSz="449263" rtl="0" eaLnBrk="0" fontAlgn="base" hangingPunct="0">
        <a:lnSpc>
          <a:spcPct val="102000"/>
        </a:lnSpc>
        <a:spcBef>
          <a:spcPts val="500"/>
        </a:spcBef>
        <a:spcAft>
          <a:spcPct val="0"/>
        </a:spcAft>
        <a:buClr>
          <a:srgbClr val="FFFFFF"/>
        </a:buClr>
        <a:buSzPct val="50000"/>
        <a:buFont typeface="Monotype Sorts" charset="2"/>
        <a:buChar char=""/>
        <a:defRPr sz="2000">
          <a:solidFill>
            <a:srgbClr val="FFFFFF"/>
          </a:solidFill>
          <a:effectLst>
            <a:outerShdw blurRad="38100" dist="38100" dir="2700000" algn="tl">
              <a:srgbClr val="000000"/>
            </a:outerShdw>
          </a:effectLst>
          <a:latin typeface="+mn-lt"/>
          <a:cs typeface="+mn-cs"/>
        </a:defRPr>
      </a:lvl5pPr>
      <a:lvl6pPr marL="2514600" indent="-228600" algn="l" defTabSz="449263" rtl="0" eaLnBrk="0" fontAlgn="base" hangingPunct="0">
        <a:lnSpc>
          <a:spcPct val="102000"/>
        </a:lnSpc>
        <a:spcBef>
          <a:spcPts val="500"/>
        </a:spcBef>
        <a:spcAft>
          <a:spcPct val="0"/>
        </a:spcAft>
        <a:buClr>
          <a:srgbClr val="FFFFFF"/>
        </a:buClr>
        <a:buSzPct val="50000"/>
        <a:buFont typeface="Monotype Sorts" charset="2"/>
        <a:buChar char=""/>
        <a:defRPr sz="2000">
          <a:solidFill>
            <a:srgbClr val="FFFFFF"/>
          </a:solidFill>
          <a:effectLst>
            <a:outerShdw blurRad="38100" dist="38100" dir="2700000" algn="tl">
              <a:srgbClr val="000000"/>
            </a:outerShdw>
          </a:effectLst>
          <a:latin typeface="+mn-lt"/>
          <a:cs typeface="+mn-cs"/>
        </a:defRPr>
      </a:lvl6pPr>
      <a:lvl7pPr marL="2971800" indent="-228600" algn="l" defTabSz="449263" rtl="0" eaLnBrk="0" fontAlgn="base" hangingPunct="0">
        <a:lnSpc>
          <a:spcPct val="102000"/>
        </a:lnSpc>
        <a:spcBef>
          <a:spcPts val="500"/>
        </a:spcBef>
        <a:spcAft>
          <a:spcPct val="0"/>
        </a:spcAft>
        <a:buClr>
          <a:srgbClr val="FFFFFF"/>
        </a:buClr>
        <a:buSzPct val="50000"/>
        <a:buFont typeface="Monotype Sorts" charset="2"/>
        <a:buChar char=""/>
        <a:defRPr sz="2000">
          <a:solidFill>
            <a:srgbClr val="FFFFFF"/>
          </a:solidFill>
          <a:effectLst>
            <a:outerShdw blurRad="38100" dist="38100" dir="2700000" algn="tl">
              <a:srgbClr val="000000"/>
            </a:outerShdw>
          </a:effectLst>
          <a:latin typeface="+mn-lt"/>
          <a:cs typeface="+mn-cs"/>
        </a:defRPr>
      </a:lvl7pPr>
      <a:lvl8pPr marL="3429000" indent="-228600" algn="l" defTabSz="449263" rtl="0" eaLnBrk="0" fontAlgn="base" hangingPunct="0">
        <a:lnSpc>
          <a:spcPct val="102000"/>
        </a:lnSpc>
        <a:spcBef>
          <a:spcPts val="500"/>
        </a:spcBef>
        <a:spcAft>
          <a:spcPct val="0"/>
        </a:spcAft>
        <a:buClr>
          <a:srgbClr val="FFFFFF"/>
        </a:buClr>
        <a:buSzPct val="50000"/>
        <a:buFont typeface="Monotype Sorts" charset="2"/>
        <a:buChar char=""/>
        <a:defRPr sz="2000">
          <a:solidFill>
            <a:srgbClr val="FFFFFF"/>
          </a:solidFill>
          <a:effectLst>
            <a:outerShdw blurRad="38100" dist="38100" dir="2700000" algn="tl">
              <a:srgbClr val="000000"/>
            </a:outerShdw>
          </a:effectLst>
          <a:latin typeface="+mn-lt"/>
          <a:cs typeface="+mn-cs"/>
        </a:defRPr>
      </a:lvl8pPr>
      <a:lvl9pPr marL="3886200" indent="-228600" algn="l" defTabSz="449263" rtl="0" eaLnBrk="0" fontAlgn="base" hangingPunct="0">
        <a:lnSpc>
          <a:spcPct val="102000"/>
        </a:lnSpc>
        <a:spcBef>
          <a:spcPts val="500"/>
        </a:spcBef>
        <a:spcAft>
          <a:spcPct val="0"/>
        </a:spcAft>
        <a:buClr>
          <a:srgbClr val="FFFFFF"/>
        </a:buClr>
        <a:buSzPct val="50000"/>
        <a:buFont typeface="Monotype Sorts" charset="2"/>
        <a:buChar char=""/>
        <a:defRPr sz="2000">
          <a:solidFill>
            <a:srgbClr val="FFFFFF"/>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6350"/>
            <a:ext cx="9140825" cy="6473825"/>
            <a:chOff x="0" y="4"/>
            <a:chExt cx="5758" cy="4316"/>
          </a:xfrm>
        </p:grpSpPr>
        <p:sp>
          <p:nvSpPr>
            <p:cNvPr id="92163" name="Freeform 3"/>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a:defRPr/>
              </a:pPr>
              <a:endParaRPr lang="en-US"/>
            </a:p>
          </p:txBody>
        </p:sp>
        <p:sp>
          <p:nvSpPr>
            <p:cNvPr id="92164" name="Freeform 4"/>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n-US"/>
            </a:p>
          </p:txBody>
        </p:sp>
        <p:grpSp>
          <p:nvGrpSpPr>
            <p:cNvPr id="2058" name="Group 5"/>
            <p:cNvGrpSpPr>
              <a:grpSpLocks/>
            </p:cNvGrpSpPr>
            <p:nvPr userDrawn="1"/>
          </p:nvGrpSpPr>
          <p:grpSpPr bwMode="auto">
            <a:xfrm>
              <a:off x="0" y="4"/>
              <a:ext cx="5758" cy="4316"/>
              <a:chOff x="0" y="4"/>
              <a:chExt cx="5758" cy="4316"/>
            </a:xfrm>
          </p:grpSpPr>
          <p:sp>
            <p:nvSpPr>
              <p:cNvPr id="92166" name="Freeform 6"/>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n-US"/>
              </a:p>
            </p:txBody>
          </p:sp>
          <p:sp>
            <p:nvSpPr>
              <p:cNvPr id="92167" name="Freeform 7"/>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92168" name="Freeform 8"/>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92169" name="Freeform 9"/>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a:defRPr/>
                </a:pPr>
                <a:endParaRPr lang="en-US"/>
              </a:p>
            </p:txBody>
          </p:sp>
          <p:sp>
            <p:nvSpPr>
              <p:cNvPr id="92170" name="Freeform 10"/>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a:defRPr/>
                </a:pPr>
                <a:endParaRPr lang="en-US"/>
              </a:p>
            </p:txBody>
          </p:sp>
          <p:sp>
            <p:nvSpPr>
              <p:cNvPr id="92171"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a:defRPr/>
                </a:pPr>
                <a:endParaRPr lang="en-US"/>
              </a:p>
            </p:txBody>
          </p:sp>
          <p:sp>
            <p:nvSpPr>
              <p:cNvPr id="92172" name="Freeform 12"/>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a:defRPr/>
                </a:pPr>
                <a:endParaRPr lang="en-US"/>
              </a:p>
            </p:txBody>
          </p:sp>
          <p:sp>
            <p:nvSpPr>
              <p:cNvPr id="92173" name="Freeform 13"/>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a:defRPr/>
                </a:pPr>
                <a:endParaRPr lang="en-US"/>
              </a:p>
            </p:txBody>
          </p:sp>
          <p:sp>
            <p:nvSpPr>
              <p:cNvPr id="92174"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a:defRPr/>
                </a:pPr>
                <a:endParaRPr lang="en-US"/>
              </a:p>
            </p:txBody>
          </p:sp>
        </p:grpSp>
      </p:grpSp>
      <p:sp>
        <p:nvSpPr>
          <p:cNvPr id="92175" name="Rectangle 15"/>
          <p:cNvSpPr>
            <a:spLocks noGrp="1" noChangeArrowheads="1"/>
          </p:cNvSpPr>
          <p:nvPr>
            <p:ph type="title"/>
          </p:nvPr>
        </p:nvSpPr>
        <p:spPr bwMode="auto">
          <a:xfrm>
            <a:off x="1066800" y="287338"/>
            <a:ext cx="7543800" cy="13541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176" name="Rectangle 16"/>
          <p:cNvSpPr>
            <a:spLocks noGrp="1" noChangeArrowheads="1"/>
          </p:cNvSpPr>
          <p:nvPr>
            <p:ph type="body" idx="1"/>
          </p:nvPr>
        </p:nvSpPr>
        <p:spPr bwMode="auto">
          <a:xfrm>
            <a:off x="1066800" y="1871663"/>
            <a:ext cx="7543800" cy="38877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2177" name="Rectangle 17"/>
          <p:cNvSpPr>
            <a:spLocks noGrp="1" noChangeArrowheads="1"/>
          </p:cNvSpPr>
          <p:nvPr>
            <p:ph type="dt" sz="half" idx="2"/>
          </p:nvPr>
        </p:nvSpPr>
        <p:spPr bwMode="auto">
          <a:xfrm>
            <a:off x="1066800" y="5903913"/>
            <a:ext cx="1905000" cy="43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buClrTx/>
              <a:buSzTx/>
              <a:buFontTx/>
              <a:buNone/>
              <a:defRPr sz="1000" smtClean="0">
                <a:solidFill>
                  <a:schemeClr val="tx1"/>
                </a:solidFill>
                <a:effectLst>
                  <a:outerShdw blurRad="38100" dist="38100" dir="2700000" algn="tl">
                    <a:srgbClr val="000000"/>
                  </a:outerShdw>
                </a:effectLst>
                <a:latin typeface="+mn-lt"/>
              </a:defRPr>
            </a:lvl1pPr>
          </a:lstStyle>
          <a:p>
            <a:pPr>
              <a:defRPr/>
            </a:pPr>
            <a:endParaRPr lang="en-US"/>
          </a:p>
        </p:txBody>
      </p:sp>
      <p:sp>
        <p:nvSpPr>
          <p:cNvPr id="92178" name="Rectangle 18"/>
          <p:cNvSpPr>
            <a:spLocks noGrp="1" noChangeArrowheads="1"/>
          </p:cNvSpPr>
          <p:nvPr>
            <p:ph type="ftr" sz="quarter" idx="3"/>
          </p:nvPr>
        </p:nvSpPr>
        <p:spPr bwMode="auto">
          <a:xfrm>
            <a:off x="3429000" y="5903913"/>
            <a:ext cx="2895600" cy="43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lnSpc>
                <a:spcPct val="100000"/>
              </a:lnSpc>
              <a:buClrTx/>
              <a:buSzTx/>
              <a:buFontTx/>
              <a:buNone/>
              <a:defRPr sz="1000" smtClean="0">
                <a:solidFill>
                  <a:schemeClr val="tx1"/>
                </a:solidFill>
                <a:effectLst>
                  <a:outerShdw blurRad="38100" dist="38100" dir="2700000" algn="tl">
                    <a:srgbClr val="000000"/>
                  </a:outerShdw>
                </a:effectLst>
                <a:latin typeface="+mn-lt"/>
              </a:defRPr>
            </a:lvl1pPr>
          </a:lstStyle>
          <a:p>
            <a:pPr>
              <a:defRPr/>
            </a:pPr>
            <a:endParaRPr lang="en-US"/>
          </a:p>
        </p:txBody>
      </p:sp>
      <p:sp>
        <p:nvSpPr>
          <p:cNvPr id="92179" name="Rectangle 19"/>
          <p:cNvSpPr>
            <a:spLocks noGrp="1" noChangeArrowheads="1"/>
          </p:cNvSpPr>
          <p:nvPr>
            <p:ph type="sldNum" sz="quarter" idx="4"/>
          </p:nvPr>
        </p:nvSpPr>
        <p:spPr bwMode="auto">
          <a:xfrm>
            <a:off x="6705600" y="5903913"/>
            <a:ext cx="1905000" cy="43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buClrTx/>
              <a:buSzTx/>
              <a:buFontTx/>
              <a:buNone/>
              <a:defRPr sz="1000" smtClean="0">
                <a:solidFill>
                  <a:schemeClr val="tx1"/>
                </a:solidFill>
                <a:effectLst>
                  <a:outerShdw blurRad="38100" dist="38100" dir="2700000" algn="tl">
                    <a:srgbClr val="000000"/>
                  </a:outerShdw>
                </a:effectLst>
                <a:latin typeface="+mn-lt"/>
              </a:defRPr>
            </a:lvl1pPr>
          </a:lstStyle>
          <a:p>
            <a:pPr>
              <a:defRPr/>
            </a:pPr>
            <a:fld id="{825F4DB8-F4E7-4D55-A154-593AB309D547}"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21"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6.wmf"/><Relationship Id="rId4" Type="http://schemas.openxmlformats.org/officeDocument/2006/relationships/image" Target="../media/image15.wmf"/></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1.wmf"/><Relationship Id="rId5" Type="http://schemas.openxmlformats.org/officeDocument/2006/relationships/image" Target="../media/image10.gif"/><Relationship Id="rId4" Type="http://schemas.openxmlformats.org/officeDocument/2006/relationships/image" Target="../media/image9.wmf"/></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     </a:t>
            </a:r>
            <a:br>
              <a:rPr lang="en-GB" dirty="0" smtClean="0"/>
            </a:br>
            <a:r>
              <a:rPr lang="en-GB" dirty="0"/>
              <a:t> </a:t>
            </a:r>
            <a:r>
              <a:rPr lang="en-GB" dirty="0" smtClean="0"/>
              <a:t>         BEGINNER EAL</a:t>
            </a:r>
            <a:br>
              <a:rPr lang="en-GB" dirty="0" smtClean="0"/>
            </a:br>
            <a:endParaRPr lang="en-GB" dirty="0"/>
          </a:p>
        </p:txBody>
      </p:sp>
      <p:sp>
        <p:nvSpPr>
          <p:cNvPr id="3" name="Content Placeholder 2"/>
          <p:cNvSpPr>
            <a:spLocks noGrp="1"/>
          </p:cNvSpPr>
          <p:nvPr>
            <p:ph idx="1"/>
          </p:nvPr>
        </p:nvSpPr>
        <p:spPr/>
        <p:txBody>
          <a:bodyPr/>
          <a:lstStyle/>
          <a:p>
            <a:pPr>
              <a:defRPr/>
            </a:pPr>
            <a:r>
              <a:rPr lang="en-US" sz="2000" dirty="0" smtClean="0"/>
              <a:t>Beginners are pulled out 6-8 times per week</a:t>
            </a:r>
          </a:p>
          <a:p>
            <a:pPr>
              <a:defRPr/>
            </a:pPr>
            <a:endParaRPr lang="en-US" sz="2000" dirty="0"/>
          </a:p>
          <a:p>
            <a:pPr>
              <a:defRPr/>
            </a:pPr>
            <a:r>
              <a:rPr lang="en-US" sz="2000" dirty="0" smtClean="0"/>
              <a:t>Small group instruction and in-class support</a:t>
            </a:r>
          </a:p>
          <a:p>
            <a:pPr marL="0" indent="0">
              <a:buNone/>
              <a:defRPr/>
            </a:pPr>
            <a:endParaRPr lang="en-US" sz="2000" dirty="0" smtClean="0"/>
          </a:p>
          <a:p>
            <a:pPr>
              <a:defRPr/>
            </a:pPr>
            <a:r>
              <a:rPr lang="en-US" sz="2000" dirty="0" smtClean="0"/>
              <a:t>Students quickly benefit from this additional support</a:t>
            </a:r>
          </a:p>
          <a:p>
            <a:pPr>
              <a:defRPr/>
            </a:pPr>
            <a:endParaRPr lang="en-GB" sz="2000" dirty="0"/>
          </a:p>
        </p:txBody>
      </p:sp>
      <p:pic>
        <p:nvPicPr>
          <p:cNvPr id="10244" name="Picture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4525" y="4211638"/>
            <a:ext cx="2208213"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713" y="4103688"/>
            <a:ext cx="2495550"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79511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720725" y="176213"/>
            <a:ext cx="7772400" cy="1355725"/>
          </a:xfrm>
        </p:spPr>
        <p:txBody>
          <a:bodyPr lIns="0" tIns="0" rIns="0" bIns="0" anchor="ctr"/>
          <a:lstStyle/>
          <a:p>
            <a:pPr algn="ctr" eaLnBrk="1" hangingPunct="1">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mtClean="0"/>
              <a:t>Curriculum – </a:t>
            </a:r>
            <a:r>
              <a:rPr lang="en-GB" smtClean="0">
                <a:solidFill>
                  <a:schemeClr val="folHlink"/>
                </a:solidFill>
              </a:rPr>
              <a:t>Units of Learning</a:t>
            </a:r>
          </a:p>
        </p:txBody>
      </p:sp>
      <p:sp>
        <p:nvSpPr>
          <p:cNvPr id="14338" name="Rectangle 2"/>
          <p:cNvSpPr>
            <a:spLocks noGrp="1" noChangeArrowheads="1"/>
          </p:cNvSpPr>
          <p:nvPr>
            <p:ph type="subTitle" idx="1"/>
          </p:nvPr>
        </p:nvSpPr>
        <p:spPr>
          <a:xfrm>
            <a:off x="457200" y="1425575"/>
            <a:ext cx="8229600" cy="4645025"/>
          </a:xfrm>
        </p:spPr>
        <p:txBody>
          <a:bodyPr lIns="0" tIns="0" rIns="0" bIns="0" anchor="ctr"/>
          <a:lstStyle/>
          <a:p>
            <a:pPr marL="609600" indent="-609600" eaLnBrk="1" hangingPunct="1">
              <a:lnSpc>
                <a:spcPct val="101000"/>
              </a:lnSpc>
              <a:buClr>
                <a:srgbClr val="FF0000"/>
              </a:buClr>
              <a:buSzPct val="100000"/>
              <a:buFont typeface="Monotype Sorts" charset="2"/>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400" dirty="0" smtClean="0"/>
              <a:t>Families at home</a:t>
            </a:r>
          </a:p>
          <a:p>
            <a:pPr marL="609600" indent="-609600" eaLnBrk="1" hangingPunct="1">
              <a:lnSpc>
                <a:spcPct val="101000"/>
              </a:lnSpc>
              <a:buClr>
                <a:srgbClr val="FF0000"/>
              </a:buClr>
              <a:buSzPct val="100000"/>
              <a:buFont typeface="Monotype Sorts" charset="2"/>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400" dirty="0" smtClean="0"/>
              <a:t>First Grade Friends</a:t>
            </a:r>
          </a:p>
          <a:p>
            <a:pPr marL="609600" indent="-609600" eaLnBrk="1" hangingPunct="1">
              <a:lnSpc>
                <a:spcPct val="101000"/>
              </a:lnSpc>
              <a:buClr>
                <a:srgbClr val="FF0000"/>
              </a:buClr>
              <a:buSzPct val="100000"/>
              <a:buFont typeface="Monotype Sorts" charset="2"/>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400" dirty="0" smtClean="0"/>
              <a:t>Push and Pull              Authors and Illustrators</a:t>
            </a:r>
          </a:p>
          <a:p>
            <a:pPr marL="609600" indent="-609600" eaLnBrk="1" hangingPunct="1">
              <a:lnSpc>
                <a:spcPct val="101000"/>
              </a:lnSpc>
              <a:buClr>
                <a:srgbClr val="FF0000"/>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400" dirty="0" smtClean="0"/>
              <a:t>                                        incorporated into all other units</a:t>
            </a:r>
          </a:p>
          <a:p>
            <a:pPr marL="609600" indent="-609600" eaLnBrk="1" hangingPunct="1">
              <a:lnSpc>
                <a:spcPct val="101000"/>
              </a:lnSpc>
              <a:buClr>
                <a:srgbClr val="FF0000"/>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400" dirty="0" smtClean="0">
                <a:solidFill>
                  <a:srgbClr val="FF0000"/>
                </a:solidFill>
              </a:rPr>
              <a:t>4.    </a:t>
            </a:r>
            <a:r>
              <a:rPr lang="en-GB" sz="2400" dirty="0" smtClean="0"/>
              <a:t>Space</a:t>
            </a:r>
          </a:p>
          <a:p>
            <a:pPr marL="609600" indent="-609600" eaLnBrk="1" hangingPunct="1">
              <a:lnSpc>
                <a:spcPct val="101000"/>
              </a:lnSpc>
              <a:buClr>
                <a:srgbClr val="FF0000"/>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400" dirty="0" smtClean="0">
                <a:solidFill>
                  <a:srgbClr val="FF0000"/>
                </a:solidFill>
              </a:rPr>
              <a:t>5.    </a:t>
            </a:r>
            <a:r>
              <a:rPr lang="en-GB" sz="2400" dirty="0" smtClean="0"/>
              <a:t>Animals</a:t>
            </a:r>
          </a:p>
          <a:p>
            <a:pPr marL="609600" indent="-609600" eaLnBrk="1" hangingPunct="1">
              <a:lnSpc>
                <a:spcPct val="101000"/>
              </a:lnSpc>
              <a:buSzPct val="100000"/>
              <a:buFont typeface="Monotype Sort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800" dirty="0" smtClean="0">
                <a:solidFill>
                  <a:srgbClr val="FF0000"/>
                </a:solidFill>
              </a:rPr>
              <a:t>Assessment</a:t>
            </a:r>
          </a:p>
          <a:p>
            <a:pPr marL="609600" indent="-609600" eaLnBrk="1" hangingPunct="1">
              <a:lnSpc>
                <a:spcPct val="101000"/>
              </a:lnSpc>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1800" dirty="0" smtClean="0"/>
              <a:t>Designed to assess understanding, knowledge skills and attitudes</a:t>
            </a:r>
          </a:p>
          <a:p>
            <a:pPr marL="609600" indent="-609600" eaLnBrk="1" hangingPunct="1">
              <a:lnSpc>
                <a:spcPct val="101000"/>
              </a:lnSpc>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1800" dirty="0" smtClean="0"/>
              <a:t>Common</a:t>
            </a:r>
          </a:p>
          <a:p>
            <a:pPr marL="609600" indent="-609600" eaLnBrk="1" hangingPunct="1">
              <a:lnSpc>
                <a:spcPct val="101000"/>
              </a:lnSpc>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1800" dirty="0" smtClean="0"/>
              <a:t>Formal and informal </a:t>
            </a:r>
          </a:p>
        </p:txBody>
      </p:sp>
      <p:pic>
        <p:nvPicPr>
          <p:cNvPr id="14340" name="Picture 4" descr="MCj03973760000[1]"/>
          <p:cNvPicPr>
            <a:picLocks noChangeAspect="1" noChangeArrowheads="1"/>
          </p:cNvPicPr>
          <p:nvPr/>
        </p:nvPicPr>
        <p:blipFill>
          <a:blip r:embed="rId3" cstate="print"/>
          <a:srcRect/>
          <a:stretch>
            <a:fillRect/>
          </a:stretch>
        </p:blipFill>
        <p:spPr bwMode="auto">
          <a:xfrm>
            <a:off x="323528" y="431775"/>
            <a:ext cx="1224136" cy="1138681"/>
          </a:xfrm>
          <a:prstGeom prst="rect">
            <a:avLst/>
          </a:prstGeom>
          <a:noFill/>
          <a:ln w="9525">
            <a:noFill/>
            <a:miter lim="800000"/>
            <a:headEnd/>
            <a:tailEnd/>
          </a:ln>
        </p:spPr>
      </p:pic>
      <p:pic>
        <p:nvPicPr>
          <p:cNvPr id="14341" name="Picture 6" descr="MCj04300370000[1]"/>
          <p:cNvPicPr>
            <a:picLocks noChangeAspect="1" noChangeArrowheads="1"/>
          </p:cNvPicPr>
          <p:nvPr/>
        </p:nvPicPr>
        <p:blipFill>
          <a:blip r:embed="rId4" cstate="print"/>
          <a:srcRect/>
          <a:stretch>
            <a:fillRect/>
          </a:stretch>
        </p:blipFill>
        <p:spPr bwMode="auto">
          <a:xfrm>
            <a:off x="7236296" y="719807"/>
            <a:ext cx="1152525" cy="1085850"/>
          </a:xfrm>
          <a:prstGeom prst="rect">
            <a:avLst/>
          </a:prstGeom>
          <a:noFill/>
          <a:ln w="9525">
            <a:noFill/>
            <a:miter lim="800000"/>
            <a:headEnd/>
            <a:tailEnd/>
          </a:ln>
        </p:spPr>
      </p:pic>
      <p:pic>
        <p:nvPicPr>
          <p:cNvPr id="14342" name="Picture 7" descr="MCj02872640000[1]"/>
          <p:cNvPicPr>
            <a:picLocks noChangeAspect="1" noChangeArrowheads="1"/>
          </p:cNvPicPr>
          <p:nvPr/>
        </p:nvPicPr>
        <p:blipFill>
          <a:blip r:embed="rId5" cstate="print"/>
          <a:srcRect/>
          <a:stretch>
            <a:fillRect/>
          </a:stretch>
        </p:blipFill>
        <p:spPr bwMode="auto">
          <a:xfrm>
            <a:off x="5868144" y="1508295"/>
            <a:ext cx="936104" cy="930248"/>
          </a:xfrm>
          <a:prstGeom prst="rect">
            <a:avLst/>
          </a:prstGeom>
          <a:noFill/>
          <a:ln w="9525">
            <a:noFill/>
            <a:miter lim="800000"/>
            <a:headEnd/>
            <a:tailEnd/>
          </a:ln>
        </p:spPr>
      </p:pic>
      <p:sp>
        <p:nvSpPr>
          <p:cNvPr id="7" name="Right Brace 6"/>
          <p:cNvSpPr/>
          <p:nvPr/>
        </p:nvSpPr>
        <p:spPr bwMode="auto">
          <a:xfrm>
            <a:off x="3707904" y="1727919"/>
            <a:ext cx="360040" cy="2304256"/>
          </a:xfrm>
          <a:prstGeom prst="rightBrac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FFFFFF"/>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cs typeface="Lucida Sans Unicode" pitchFamily="34"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37"/>
                                        </p:tgtEl>
                                        <p:attrNameLst>
                                          <p:attrName>style.visibility</p:attrName>
                                        </p:attrNameLst>
                                      </p:cBhvr>
                                      <p:to>
                                        <p:strVal val="visible"/>
                                      </p:to>
                                    </p:set>
                                    <p:animEffect transition="in" filter="blinds(horizontal)">
                                      <p:cBhvr>
                                        <p:cTn id="7" dur="500"/>
                                        <p:tgtEl>
                                          <p:spTgt spid="1433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338">
                                            <p:txEl>
                                              <p:pRg st="0" end="0"/>
                                            </p:txEl>
                                          </p:spTgt>
                                        </p:tgtEl>
                                        <p:attrNameLst>
                                          <p:attrName>style.visibility</p:attrName>
                                        </p:attrNameLst>
                                      </p:cBhvr>
                                      <p:to>
                                        <p:strVal val="visible"/>
                                      </p:to>
                                    </p:set>
                                    <p:animEffect transition="in" filter="blinds(horizontal)">
                                      <p:cBhvr>
                                        <p:cTn id="12" dur="500"/>
                                        <p:tgtEl>
                                          <p:spTgt spid="1433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338">
                                            <p:txEl>
                                              <p:pRg st="1" end="1"/>
                                            </p:txEl>
                                          </p:spTgt>
                                        </p:tgtEl>
                                        <p:attrNameLst>
                                          <p:attrName>style.visibility</p:attrName>
                                        </p:attrNameLst>
                                      </p:cBhvr>
                                      <p:to>
                                        <p:strVal val="visible"/>
                                      </p:to>
                                    </p:set>
                                    <p:animEffect transition="in" filter="blinds(horizontal)">
                                      <p:cBhvr>
                                        <p:cTn id="17" dur="500"/>
                                        <p:tgtEl>
                                          <p:spTgt spid="1433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4338">
                                            <p:txEl>
                                              <p:pRg st="2" end="2"/>
                                            </p:txEl>
                                          </p:spTgt>
                                        </p:tgtEl>
                                        <p:attrNameLst>
                                          <p:attrName>style.visibility</p:attrName>
                                        </p:attrNameLst>
                                      </p:cBhvr>
                                      <p:to>
                                        <p:strVal val="visible"/>
                                      </p:to>
                                    </p:set>
                                    <p:animEffect transition="in" filter="blinds(horizontal)">
                                      <p:cBhvr>
                                        <p:cTn id="22" dur="500"/>
                                        <p:tgtEl>
                                          <p:spTgt spid="1433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4338">
                                            <p:txEl>
                                              <p:pRg st="3" end="3"/>
                                            </p:txEl>
                                          </p:spTgt>
                                        </p:tgtEl>
                                        <p:attrNameLst>
                                          <p:attrName>style.visibility</p:attrName>
                                        </p:attrNameLst>
                                      </p:cBhvr>
                                      <p:to>
                                        <p:strVal val="visible"/>
                                      </p:to>
                                    </p:set>
                                    <p:animEffect transition="in" filter="blinds(horizontal)">
                                      <p:cBhvr>
                                        <p:cTn id="27" dur="500"/>
                                        <p:tgtEl>
                                          <p:spTgt spid="1433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4338">
                                            <p:txEl>
                                              <p:pRg st="4" end="4"/>
                                            </p:txEl>
                                          </p:spTgt>
                                        </p:tgtEl>
                                        <p:attrNameLst>
                                          <p:attrName>style.visibility</p:attrName>
                                        </p:attrNameLst>
                                      </p:cBhvr>
                                      <p:to>
                                        <p:strVal val="visible"/>
                                      </p:to>
                                    </p:set>
                                    <p:animEffect transition="in" filter="blinds(horizontal)">
                                      <p:cBhvr>
                                        <p:cTn id="32" dur="500"/>
                                        <p:tgtEl>
                                          <p:spTgt spid="14338">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4338">
                                            <p:txEl>
                                              <p:pRg st="5" end="5"/>
                                            </p:txEl>
                                          </p:spTgt>
                                        </p:tgtEl>
                                        <p:attrNameLst>
                                          <p:attrName>style.visibility</p:attrName>
                                        </p:attrNameLst>
                                      </p:cBhvr>
                                      <p:to>
                                        <p:strVal val="visible"/>
                                      </p:to>
                                    </p:set>
                                    <p:animEffect transition="in" filter="blinds(horizontal)">
                                      <p:cBhvr>
                                        <p:cTn id="37" dur="500"/>
                                        <p:tgtEl>
                                          <p:spTgt spid="14338">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4338">
                                            <p:txEl>
                                              <p:pRg st="6" end="6"/>
                                            </p:txEl>
                                          </p:spTgt>
                                        </p:tgtEl>
                                        <p:attrNameLst>
                                          <p:attrName>style.visibility</p:attrName>
                                        </p:attrNameLst>
                                      </p:cBhvr>
                                      <p:to>
                                        <p:strVal val="visible"/>
                                      </p:to>
                                    </p:set>
                                    <p:animEffect transition="in" filter="blinds(horizontal)">
                                      <p:cBhvr>
                                        <p:cTn id="42" dur="500"/>
                                        <p:tgtEl>
                                          <p:spTgt spid="14338">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4338">
                                            <p:txEl>
                                              <p:pRg st="7" end="7"/>
                                            </p:txEl>
                                          </p:spTgt>
                                        </p:tgtEl>
                                        <p:attrNameLst>
                                          <p:attrName>style.visibility</p:attrName>
                                        </p:attrNameLst>
                                      </p:cBhvr>
                                      <p:to>
                                        <p:strVal val="visible"/>
                                      </p:to>
                                    </p:set>
                                    <p:animEffect transition="in" filter="blinds(horizontal)">
                                      <p:cBhvr>
                                        <p:cTn id="47" dur="500"/>
                                        <p:tgtEl>
                                          <p:spTgt spid="14338">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4338">
                                            <p:txEl>
                                              <p:pRg st="8" end="8"/>
                                            </p:txEl>
                                          </p:spTgt>
                                        </p:tgtEl>
                                        <p:attrNameLst>
                                          <p:attrName>style.visibility</p:attrName>
                                        </p:attrNameLst>
                                      </p:cBhvr>
                                      <p:to>
                                        <p:strVal val="visible"/>
                                      </p:to>
                                    </p:set>
                                    <p:animEffect transition="in" filter="blinds(horizontal)">
                                      <p:cBhvr>
                                        <p:cTn id="52" dur="500"/>
                                        <p:tgtEl>
                                          <p:spTgt spid="14338">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4338">
                                            <p:txEl>
                                              <p:pRg st="9" end="9"/>
                                            </p:txEl>
                                          </p:spTgt>
                                        </p:tgtEl>
                                        <p:attrNameLst>
                                          <p:attrName>style.visibility</p:attrName>
                                        </p:attrNameLst>
                                      </p:cBhvr>
                                      <p:to>
                                        <p:strVal val="visible"/>
                                      </p:to>
                                    </p:set>
                                    <p:animEffect transition="in" filter="blinds(horizontal)">
                                      <p:cBhvr>
                                        <p:cTn id="57" dur="500"/>
                                        <p:tgtEl>
                                          <p:spTgt spid="1433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 grpId="0"/>
      <p:bldP spid="1433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1066800" y="287338"/>
            <a:ext cx="7543800" cy="936625"/>
          </a:xfrm>
        </p:spPr>
        <p:txBody>
          <a:bodyPr/>
          <a:lstStyle/>
          <a:p>
            <a:pPr algn="ctr" eaLnBrk="1" hangingPunct="1">
              <a:defRPr/>
            </a:pPr>
            <a:r>
              <a:rPr lang="en-GB" sz="6000" smtClean="0">
                <a:solidFill>
                  <a:schemeClr val="folHlink"/>
                </a:solidFill>
                <a:latin typeface="NTPreCursivefk" pitchFamily="66" charset="0"/>
              </a:rPr>
              <a:t>Thankyou for coming!</a:t>
            </a:r>
            <a:endParaRPr lang="en-US" sz="6000" smtClean="0">
              <a:solidFill>
                <a:schemeClr val="folHlink"/>
              </a:solidFill>
              <a:latin typeface="NTPreCursivefk" pitchFamily="66" charset="0"/>
            </a:endParaRPr>
          </a:p>
        </p:txBody>
      </p:sp>
      <p:pic>
        <p:nvPicPr>
          <p:cNvPr id="1026" name="Picture 2" descr="O:\_MediaShare\LS\Grade 1\Featherstone 1F\2012.08.30 - All of Grade 1\downsized\010.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63687" y="1439887"/>
            <a:ext cx="6243295" cy="468140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sz="3200" dirty="0" smtClean="0"/>
              <a:t>       EAL Inclusion programme</a:t>
            </a:r>
            <a:endParaRPr lang="en-GB" sz="3200" dirty="0"/>
          </a:p>
        </p:txBody>
      </p:sp>
      <p:sp>
        <p:nvSpPr>
          <p:cNvPr id="3" name="Content Placeholder 2"/>
          <p:cNvSpPr>
            <a:spLocks noGrp="1"/>
          </p:cNvSpPr>
          <p:nvPr>
            <p:ph idx="1"/>
          </p:nvPr>
        </p:nvSpPr>
        <p:spPr>
          <a:xfrm>
            <a:off x="179388" y="1871663"/>
            <a:ext cx="8713787" cy="4104728"/>
          </a:xfrm>
        </p:spPr>
        <p:txBody>
          <a:bodyPr/>
          <a:lstStyle/>
          <a:p>
            <a:pPr>
              <a:defRPr/>
            </a:pPr>
            <a:r>
              <a:rPr lang="en-US" sz="1800" dirty="0" smtClean="0"/>
              <a:t> </a:t>
            </a:r>
            <a:r>
              <a:rPr lang="en-US" sz="1800" dirty="0"/>
              <a:t>EAL Teacher = </a:t>
            </a:r>
            <a:r>
              <a:rPr lang="en-US" sz="1800" dirty="0" smtClean="0"/>
              <a:t>Language Development Teacher for </a:t>
            </a:r>
            <a:r>
              <a:rPr lang="en-US" sz="1800" dirty="0"/>
              <a:t>all students, </a:t>
            </a:r>
            <a:r>
              <a:rPr lang="en-US" sz="1800" dirty="0" smtClean="0"/>
              <a:t>in combination with </a:t>
            </a:r>
            <a:r>
              <a:rPr lang="en-US" sz="1800" dirty="0"/>
              <a:t>the classroom </a:t>
            </a:r>
            <a:r>
              <a:rPr lang="en-US" sz="1800" dirty="0" smtClean="0"/>
              <a:t>teachers</a:t>
            </a:r>
          </a:p>
          <a:p>
            <a:pPr>
              <a:defRPr/>
            </a:pPr>
            <a:endParaRPr lang="en-US" sz="1800" dirty="0" smtClean="0"/>
          </a:p>
          <a:p>
            <a:pPr>
              <a:defRPr/>
            </a:pPr>
            <a:r>
              <a:rPr lang="en-US" sz="1800" dirty="0" smtClean="0"/>
              <a:t>all children are learning English in Grade 1 whether native speaker or beginners</a:t>
            </a:r>
          </a:p>
          <a:p>
            <a:pPr>
              <a:defRPr/>
            </a:pPr>
            <a:endParaRPr lang="en-US" sz="1800" dirty="0" smtClean="0"/>
          </a:p>
          <a:p>
            <a:pPr>
              <a:defRPr/>
            </a:pPr>
            <a:r>
              <a:rPr lang="en-US" sz="1800" dirty="0" smtClean="0"/>
              <a:t>language </a:t>
            </a:r>
            <a:r>
              <a:rPr lang="en-US" sz="1800" dirty="0"/>
              <a:t>is presented in the context of </a:t>
            </a:r>
            <a:r>
              <a:rPr lang="en-US" sz="1800" dirty="0" smtClean="0"/>
              <a:t>Literacy</a:t>
            </a:r>
            <a:r>
              <a:rPr lang="en-US" sz="1800" dirty="0"/>
              <a:t>, </a:t>
            </a:r>
            <a:r>
              <a:rPr lang="en-US" sz="1800" dirty="0" smtClean="0"/>
              <a:t>Units </a:t>
            </a:r>
            <a:r>
              <a:rPr lang="en-US" sz="1800" dirty="0"/>
              <a:t>of </a:t>
            </a:r>
            <a:r>
              <a:rPr lang="en-US" sz="1800" dirty="0" smtClean="0"/>
              <a:t>Learning </a:t>
            </a:r>
            <a:r>
              <a:rPr lang="en-US" sz="1800" dirty="0"/>
              <a:t>(</a:t>
            </a:r>
            <a:r>
              <a:rPr lang="en-US" sz="1800" dirty="0" smtClean="0"/>
              <a:t>e.g. </a:t>
            </a:r>
            <a:r>
              <a:rPr lang="en-US" sz="1800" dirty="0"/>
              <a:t>houses and homes unit) and </a:t>
            </a:r>
            <a:r>
              <a:rPr lang="en-US" sz="1800" dirty="0" err="1" smtClean="0"/>
              <a:t>Maths</a:t>
            </a:r>
            <a:r>
              <a:rPr lang="en-US" sz="1800" dirty="0" smtClean="0"/>
              <a:t> with differentiated </a:t>
            </a:r>
            <a:r>
              <a:rPr lang="en-US" sz="1800" dirty="0"/>
              <a:t>instruction and tasks </a:t>
            </a:r>
            <a:endParaRPr lang="en-US" sz="1800" dirty="0" smtClean="0"/>
          </a:p>
          <a:p>
            <a:pPr>
              <a:defRPr/>
            </a:pPr>
            <a:endParaRPr lang="en-US" sz="1800" dirty="0"/>
          </a:p>
          <a:p>
            <a:pPr>
              <a:defRPr/>
            </a:pPr>
            <a:r>
              <a:rPr lang="en-US" sz="1800" dirty="0" smtClean="0"/>
              <a:t>language consists of phonemic awareness, </a:t>
            </a:r>
            <a:r>
              <a:rPr lang="en-US" sz="1800" dirty="0"/>
              <a:t>phonics, grammar, sentence </a:t>
            </a:r>
            <a:r>
              <a:rPr lang="en-US" sz="1800" dirty="0" smtClean="0"/>
              <a:t>structure, vocabulary </a:t>
            </a:r>
            <a:r>
              <a:rPr lang="en-US" sz="1800" dirty="0"/>
              <a:t>and </a:t>
            </a:r>
            <a:r>
              <a:rPr lang="en-US" sz="1800" dirty="0" smtClean="0"/>
              <a:t>spelling</a:t>
            </a:r>
          </a:p>
          <a:p>
            <a:pPr>
              <a:defRPr/>
            </a:pPr>
            <a:endParaRPr lang="en-US" sz="1800" dirty="0"/>
          </a:p>
          <a:p>
            <a:pPr>
              <a:defRPr/>
            </a:pPr>
            <a:r>
              <a:rPr lang="en-GB" sz="1800" dirty="0" smtClean="0"/>
              <a:t>language is often taught through role-play, acting, movement, songs, stories and the active learning centres</a:t>
            </a:r>
            <a:endParaRPr lang="en-GB" sz="1800" dirty="0"/>
          </a:p>
          <a:p>
            <a:pPr>
              <a:defRPr/>
            </a:pPr>
            <a:endParaRPr lang="en-GB" sz="1800" dirty="0"/>
          </a:p>
          <a:p>
            <a:pPr>
              <a:defRPr/>
            </a:pPr>
            <a:endParaRPr lang="en-GB" sz="900" dirty="0"/>
          </a:p>
          <a:p>
            <a:pPr>
              <a:defRPr/>
            </a:pPr>
            <a:endParaRPr lang="en-GB" sz="900" dirty="0"/>
          </a:p>
        </p:txBody>
      </p:sp>
      <p:pic>
        <p:nvPicPr>
          <p:cNvPr id="9220" name="Picture 2" descr="C:\Documents and Settings\bfeatherstone\Local Settings\Temporary Internet Files\Content.IE5\LF7RSNBU\MC90001857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388" y="255588"/>
            <a:ext cx="1214437" cy="147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80481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kern="1200" dirty="0" smtClean="0">
                <a:solidFill>
                  <a:schemeClr val="lt1"/>
                </a:solidFill>
              </a:rPr>
              <a:t>Active learning in First Grade at ISL </a:t>
            </a:r>
            <a:endParaRPr lang="en-GB" dirty="0"/>
          </a:p>
        </p:txBody>
      </p:sp>
      <p:sp>
        <p:nvSpPr>
          <p:cNvPr id="3" name="Content Placeholder 2"/>
          <p:cNvSpPr>
            <a:spLocks noGrp="1"/>
          </p:cNvSpPr>
          <p:nvPr>
            <p:ph idx="1"/>
          </p:nvPr>
        </p:nvSpPr>
        <p:spPr>
          <a:xfrm>
            <a:off x="755576" y="1871663"/>
            <a:ext cx="8208912" cy="3887787"/>
          </a:xfrm>
        </p:spPr>
        <p:txBody>
          <a:bodyPr/>
          <a:lstStyle/>
          <a:p>
            <a:r>
              <a:rPr lang="en-GB" sz="1800" b="1" kern="1200" dirty="0" smtClean="0">
                <a:solidFill>
                  <a:schemeClr val="lt1"/>
                </a:solidFill>
              </a:rPr>
              <a:t>Student’s thinking is engaged and challenged using real-life and imaginary situations. Learning in this way takes full advantage of the opportunities for skill acquisition through their interests and reaping the benefit of skilful intervention and high quality interaction. </a:t>
            </a:r>
          </a:p>
          <a:p>
            <a:r>
              <a:rPr lang="en-GB" sz="1800" dirty="0" smtClean="0"/>
              <a:t>Students learn through exploration</a:t>
            </a:r>
          </a:p>
          <a:p>
            <a:r>
              <a:rPr lang="en-GB" sz="1800" dirty="0" smtClean="0"/>
              <a:t>Apply what they know</a:t>
            </a:r>
          </a:p>
          <a:p>
            <a:r>
              <a:rPr lang="en-GB" sz="1800" dirty="0" smtClean="0"/>
              <a:t>Have own ideas</a:t>
            </a:r>
          </a:p>
          <a:p>
            <a:r>
              <a:rPr lang="en-GB" sz="1800" dirty="0" smtClean="0"/>
              <a:t>Become risk takers</a:t>
            </a:r>
          </a:p>
          <a:p>
            <a:r>
              <a:rPr lang="en-GB" sz="1800" dirty="0" smtClean="0"/>
              <a:t>Be involved and focused</a:t>
            </a:r>
          </a:p>
          <a:p>
            <a:r>
              <a:rPr lang="en-GB" sz="1800" dirty="0" smtClean="0"/>
              <a:t>Achieve objectives</a:t>
            </a:r>
          </a:p>
          <a:p>
            <a:r>
              <a:rPr lang="en-GB" sz="1800" dirty="0" smtClean="0"/>
              <a:t>Persevere</a:t>
            </a:r>
          </a:p>
          <a:p>
            <a:r>
              <a:rPr lang="en-GB" sz="1800" dirty="0" smtClean="0"/>
              <a:t>Choosing ways to solve problems and explore new ideas.</a:t>
            </a:r>
          </a:p>
          <a:p>
            <a:r>
              <a:rPr lang="en-GB" sz="1200" dirty="0"/>
              <a:t>http://prezi.com/iysdfpvwvzef/active-learning-in-grade-1/?auth_key=8f78530e1a840f4ac6283608f1c27fb77d3d77d0</a:t>
            </a:r>
            <a:endParaRPr lang="en-GB" sz="1200" dirty="0" smtClean="0"/>
          </a:p>
          <a:p>
            <a:endParaRPr lang="en-GB" sz="18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508000" y="249238"/>
            <a:ext cx="7412038" cy="1204912"/>
          </a:xfrm>
        </p:spPr>
        <p:txBody>
          <a:bodyPr lIns="0" tIns="0" rIns="0" bIns="0" anchor="ctr"/>
          <a:lstStyle/>
          <a:p>
            <a:pPr algn="ctr" eaLnBrk="1" hangingPunct="1">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mtClean="0"/>
              <a:t>Curriculum - </a:t>
            </a:r>
            <a:r>
              <a:rPr lang="en-GB" smtClean="0">
                <a:solidFill>
                  <a:schemeClr val="folHlink"/>
                </a:solidFill>
              </a:rPr>
              <a:t>Literacy</a:t>
            </a:r>
            <a:r>
              <a:rPr lang="en-GB" smtClean="0"/>
              <a:t/>
            </a:r>
            <a:br>
              <a:rPr lang="en-GB" smtClean="0"/>
            </a:br>
            <a:r>
              <a:rPr lang="en-GB" smtClean="0"/>
              <a:t>What we do</a:t>
            </a:r>
          </a:p>
        </p:txBody>
      </p:sp>
      <p:sp>
        <p:nvSpPr>
          <p:cNvPr id="7170" name="Rectangle 2"/>
          <p:cNvSpPr>
            <a:spLocks noGrp="1" noChangeArrowheads="1"/>
          </p:cNvSpPr>
          <p:nvPr>
            <p:ph type="subTitle" idx="1"/>
          </p:nvPr>
        </p:nvSpPr>
        <p:spPr>
          <a:xfrm>
            <a:off x="457200" y="1135063"/>
            <a:ext cx="8362950" cy="5159375"/>
          </a:xfrm>
        </p:spPr>
        <p:txBody>
          <a:bodyPr lIns="0" tIns="0" rIns="0" bIns="0" anchor="ctr"/>
          <a:lstStyle/>
          <a:p>
            <a:pPr marL="609600" indent="-609600" eaLnBrk="1" hangingPunct="1">
              <a:lnSpc>
                <a:spcPct val="101000"/>
              </a:lnSpc>
              <a:buClr>
                <a:srgbClr val="FF0000"/>
              </a:buClr>
              <a:buSzPct val="100000"/>
              <a:buFont typeface="Monotype Sorts" charset="2"/>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dirty="0" smtClean="0">
                <a:solidFill>
                  <a:srgbClr val="FF0000"/>
                </a:solidFill>
              </a:rPr>
              <a:t>Reading:</a:t>
            </a:r>
          </a:p>
          <a:p>
            <a:pPr marL="609600" indent="-609600"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Guided Reading</a:t>
            </a:r>
          </a:p>
          <a:p>
            <a:pPr marL="609600" indent="-609600"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Silent Reading</a:t>
            </a:r>
          </a:p>
          <a:p>
            <a:pPr marL="609600" indent="-609600"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Read Aloud</a:t>
            </a:r>
          </a:p>
          <a:p>
            <a:pPr marL="609600" indent="-609600"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Shared Reading</a:t>
            </a:r>
          </a:p>
          <a:p>
            <a:pPr marL="609600" indent="-609600" eaLnBrk="1" hangingPunct="1">
              <a:lnSpc>
                <a:spcPct val="101000"/>
              </a:lnSpc>
              <a:buSzPct val="100000"/>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dirty="0" smtClean="0">
                <a:solidFill>
                  <a:srgbClr val="FF0000"/>
                </a:solidFill>
              </a:rPr>
              <a:t>2. Language and Word Study</a:t>
            </a:r>
          </a:p>
          <a:p>
            <a:pPr marL="609600" indent="-609600"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Spelling</a:t>
            </a:r>
          </a:p>
          <a:p>
            <a:pPr marL="609600" indent="-609600"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Grammar</a:t>
            </a:r>
          </a:p>
          <a:p>
            <a:pPr marL="609600" indent="-609600"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Phonemic Awareness</a:t>
            </a:r>
          </a:p>
          <a:p>
            <a:pPr marL="609600" indent="-609600"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Phonics </a:t>
            </a:r>
          </a:p>
          <a:p>
            <a:pPr marL="609600" indent="-609600"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Conventions of Print</a:t>
            </a:r>
          </a:p>
          <a:p>
            <a:pPr marL="609600" indent="-609600"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Vocabulary Development</a:t>
            </a:r>
          </a:p>
        </p:txBody>
      </p:sp>
      <p:pic>
        <p:nvPicPr>
          <p:cNvPr id="7172" name="Picture 4" descr="MCj04345830000[1]"/>
          <p:cNvPicPr>
            <a:picLocks noChangeAspect="1" noChangeArrowheads="1"/>
          </p:cNvPicPr>
          <p:nvPr/>
        </p:nvPicPr>
        <p:blipFill>
          <a:blip r:embed="rId3" cstate="print"/>
          <a:srcRect/>
          <a:stretch>
            <a:fillRect/>
          </a:stretch>
        </p:blipFill>
        <p:spPr bwMode="auto">
          <a:xfrm>
            <a:off x="3851275" y="1871663"/>
            <a:ext cx="1825625" cy="1346200"/>
          </a:xfrm>
          <a:prstGeom prst="rect">
            <a:avLst/>
          </a:prstGeom>
          <a:noFill/>
          <a:ln w="9525">
            <a:noFill/>
            <a:miter lim="800000"/>
            <a:headEnd/>
            <a:tailEnd/>
          </a:ln>
        </p:spPr>
      </p:pic>
      <p:pic>
        <p:nvPicPr>
          <p:cNvPr id="7173" name="Picture 5" descr="MCj02906730000[1]"/>
          <p:cNvPicPr>
            <a:picLocks noChangeAspect="1" noChangeArrowheads="1"/>
          </p:cNvPicPr>
          <p:nvPr/>
        </p:nvPicPr>
        <p:blipFill>
          <a:blip r:embed="rId4" cstate="print"/>
          <a:srcRect/>
          <a:stretch>
            <a:fillRect/>
          </a:stretch>
        </p:blipFill>
        <p:spPr bwMode="auto">
          <a:xfrm>
            <a:off x="4356100" y="4103688"/>
            <a:ext cx="3328988" cy="1949450"/>
          </a:xfrm>
          <a:prstGeom prst="rect">
            <a:avLst/>
          </a:prstGeom>
          <a:noFill/>
          <a:ln w="9525">
            <a:noFill/>
            <a:miter lim="800000"/>
            <a:headEnd/>
            <a:tailEnd/>
          </a:ln>
        </p:spPr>
      </p:pic>
    </p:spTree>
    <p:extLst>
      <p:ext uri="{BB962C8B-B14F-4D97-AF65-F5344CB8AC3E}">
        <p14:creationId xmlns:p14="http://schemas.microsoft.com/office/powerpoint/2010/main" val="314559900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69"/>
                                        </p:tgtEl>
                                        <p:attrNameLst>
                                          <p:attrName>style.visibility</p:attrName>
                                        </p:attrNameLst>
                                      </p:cBhvr>
                                      <p:to>
                                        <p:strVal val="visible"/>
                                      </p:to>
                                    </p:set>
                                    <p:animEffect transition="in" filter="blinds(horizontal)">
                                      <p:cBhvr>
                                        <p:cTn id="7" dur="500"/>
                                        <p:tgtEl>
                                          <p:spTgt spid="716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170">
                                            <p:txEl>
                                              <p:pRg st="0" end="0"/>
                                            </p:txEl>
                                          </p:spTgt>
                                        </p:tgtEl>
                                        <p:attrNameLst>
                                          <p:attrName>style.visibility</p:attrName>
                                        </p:attrNameLst>
                                      </p:cBhvr>
                                      <p:to>
                                        <p:strVal val="visible"/>
                                      </p:to>
                                    </p:set>
                                    <p:animEffect transition="in" filter="blinds(horizontal)">
                                      <p:cBhvr>
                                        <p:cTn id="12" dur="500"/>
                                        <p:tgtEl>
                                          <p:spTgt spid="717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170">
                                            <p:txEl>
                                              <p:pRg st="1" end="1"/>
                                            </p:txEl>
                                          </p:spTgt>
                                        </p:tgtEl>
                                        <p:attrNameLst>
                                          <p:attrName>style.visibility</p:attrName>
                                        </p:attrNameLst>
                                      </p:cBhvr>
                                      <p:to>
                                        <p:strVal val="visible"/>
                                      </p:to>
                                    </p:set>
                                    <p:animEffect transition="in" filter="blinds(horizontal)">
                                      <p:cBhvr>
                                        <p:cTn id="17" dur="500"/>
                                        <p:tgtEl>
                                          <p:spTgt spid="717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170">
                                            <p:txEl>
                                              <p:pRg st="2" end="2"/>
                                            </p:txEl>
                                          </p:spTgt>
                                        </p:tgtEl>
                                        <p:attrNameLst>
                                          <p:attrName>style.visibility</p:attrName>
                                        </p:attrNameLst>
                                      </p:cBhvr>
                                      <p:to>
                                        <p:strVal val="visible"/>
                                      </p:to>
                                    </p:set>
                                    <p:animEffect transition="in" filter="blinds(horizontal)">
                                      <p:cBhvr>
                                        <p:cTn id="22" dur="500"/>
                                        <p:tgtEl>
                                          <p:spTgt spid="7170">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170">
                                            <p:txEl>
                                              <p:pRg st="3" end="3"/>
                                            </p:txEl>
                                          </p:spTgt>
                                        </p:tgtEl>
                                        <p:attrNameLst>
                                          <p:attrName>style.visibility</p:attrName>
                                        </p:attrNameLst>
                                      </p:cBhvr>
                                      <p:to>
                                        <p:strVal val="visible"/>
                                      </p:to>
                                    </p:set>
                                    <p:animEffect transition="in" filter="blinds(horizontal)">
                                      <p:cBhvr>
                                        <p:cTn id="27" dur="500"/>
                                        <p:tgtEl>
                                          <p:spTgt spid="7170">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7170">
                                            <p:txEl>
                                              <p:pRg st="4" end="4"/>
                                            </p:txEl>
                                          </p:spTgt>
                                        </p:tgtEl>
                                        <p:attrNameLst>
                                          <p:attrName>style.visibility</p:attrName>
                                        </p:attrNameLst>
                                      </p:cBhvr>
                                      <p:to>
                                        <p:strVal val="visible"/>
                                      </p:to>
                                    </p:set>
                                    <p:animEffect transition="in" filter="blinds(horizontal)">
                                      <p:cBhvr>
                                        <p:cTn id="32" dur="500"/>
                                        <p:tgtEl>
                                          <p:spTgt spid="7170">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7170">
                                            <p:txEl>
                                              <p:pRg st="5" end="5"/>
                                            </p:txEl>
                                          </p:spTgt>
                                        </p:tgtEl>
                                        <p:attrNameLst>
                                          <p:attrName>style.visibility</p:attrName>
                                        </p:attrNameLst>
                                      </p:cBhvr>
                                      <p:to>
                                        <p:strVal val="visible"/>
                                      </p:to>
                                    </p:set>
                                    <p:animEffect transition="in" filter="blinds(horizontal)">
                                      <p:cBhvr>
                                        <p:cTn id="37" dur="500"/>
                                        <p:tgtEl>
                                          <p:spTgt spid="7170">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7170">
                                            <p:txEl>
                                              <p:pRg st="6" end="6"/>
                                            </p:txEl>
                                          </p:spTgt>
                                        </p:tgtEl>
                                        <p:attrNameLst>
                                          <p:attrName>style.visibility</p:attrName>
                                        </p:attrNameLst>
                                      </p:cBhvr>
                                      <p:to>
                                        <p:strVal val="visible"/>
                                      </p:to>
                                    </p:set>
                                    <p:animEffect transition="in" filter="blinds(horizontal)">
                                      <p:cBhvr>
                                        <p:cTn id="42" dur="500"/>
                                        <p:tgtEl>
                                          <p:spTgt spid="7170">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7170">
                                            <p:txEl>
                                              <p:pRg st="7" end="7"/>
                                            </p:txEl>
                                          </p:spTgt>
                                        </p:tgtEl>
                                        <p:attrNameLst>
                                          <p:attrName>style.visibility</p:attrName>
                                        </p:attrNameLst>
                                      </p:cBhvr>
                                      <p:to>
                                        <p:strVal val="visible"/>
                                      </p:to>
                                    </p:set>
                                    <p:animEffect transition="in" filter="blinds(horizontal)">
                                      <p:cBhvr>
                                        <p:cTn id="47" dur="500"/>
                                        <p:tgtEl>
                                          <p:spTgt spid="7170">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7170">
                                            <p:txEl>
                                              <p:pRg st="8" end="8"/>
                                            </p:txEl>
                                          </p:spTgt>
                                        </p:tgtEl>
                                        <p:attrNameLst>
                                          <p:attrName>style.visibility</p:attrName>
                                        </p:attrNameLst>
                                      </p:cBhvr>
                                      <p:to>
                                        <p:strVal val="visible"/>
                                      </p:to>
                                    </p:set>
                                    <p:animEffect transition="in" filter="blinds(horizontal)">
                                      <p:cBhvr>
                                        <p:cTn id="52" dur="500"/>
                                        <p:tgtEl>
                                          <p:spTgt spid="7170">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7170">
                                            <p:txEl>
                                              <p:pRg st="9" end="9"/>
                                            </p:txEl>
                                          </p:spTgt>
                                        </p:tgtEl>
                                        <p:attrNameLst>
                                          <p:attrName>style.visibility</p:attrName>
                                        </p:attrNameLst>
                                      </p:cBhvr>
                                      <p:to>
                                        <p:strVal val="visible"/>
                                      </p:to>
                                    </p:set>
                                    <p:animEffect transition="in" filter="blinds(horizontal)">
                                      <p:cBhvr>
                                        <p:cTn id="57" dur="500"/>
                                        <p:tgtEl>
                                          <p:spTgt spid="7170">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7170">
                                            <p:txEl>
                                              <p:pRg st="10" end="10"/>
                                            </p:txEl>
                                          </p:spTgt>
                                        </p:tgtEl>
                                        <p:attrNameLst>
                                          <p:attrName>style.visibility</p:attrName>
                                        </p:attrNameLst>
                                      </p:cBhvr>
                                      <p:to>
                                        <p:strVal val="visible"/>
                                      </p:to>
                                    </p:set>
                                    <p:animEffect transition="in" filter="blinds(horizontal)">
                                      <p:cBhvr>
                                        <p:cTn id="62" dur="500"/>
                                        <p:tgtEl>
                                          <p:spTgt spid="7170">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7170">
                                            <p:txEl>
                                              <p:pRg st="11" end="11"/>
                                            </p:txEl>
                                          </p:spTgt>
                                        </p:tgtEl>
                                        <p:attrNameLst>
                                          <p:attrName>style.visibility</p:attrName>
                                        </p:attrNameLst>
                                      </p:cBhvr>
                                      <p:to>
                                        <p:strVal val="visible"/>
                                      </p:to>
                                    </p:set>
                                    <p:animEffect transition="in" filter="blinds(horizontal)">
                                      <p:cBhvr>
                                        <p:cTn id="67" dur="500"/>
                                        <p:tgtEl>
                                          <p:spTgt spid="7170">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 grpId="0"/>
      <p:bldP spid="7170"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755650" y="246063"/>
            <a:ext cx="7593013" cy="2000250"/>
          </a:xfrm>
        </p:spPr>
        <p:txBody>
          <a:bodyPr lIns="0" tIns="0" rIns="0" bIns="0" anchor="ctr"/>
          <a:lstStyle/>
          <a:p>
            <a:pPr algn="ctr" eaLnBrk="1" hangingPunct="1">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3200" smtClean="0"/>
              <a:t>Curriculum - </a:t>
            </a:r>
            <a:r>
              <a:rPr lang="en-GB" sz="3200" smtClean="0">
                <a:solidFill>
                  <a:schemeClr val="folHlink"/>
                </a:solidFill>
              </a:rPr>
              <a:t>literacy</a:t>
            </a:r>
            <a:br>
              <a:rPr lang="en-GB" sz="3200" smtClean="0">
                <a:solidFill>
                  <a:schemeClr val="folHlink"/>
                </a:solidFill>
              </a:rPr>
            </a:br>
            <a:r>
              <a:rPr lang="en-GB" sz="3200" smtClean="0"/>
              <a:t>How we do it </a:t>
            </a:r>
            <a:br>
              <a:rPr lang="en-GB" sz="3200" smtClean="0"/>
            </a:br>
            <a:r>
              <a:rPr lang="en-GB" sz="3200" smtClean="0">
                <a:solidFill>
                  <a:srgbClr val="FF0000"/>
                </a:solidFill>
              </a:rPr>
              <a:t>(reading/language and word study)</a:t>
            </a:r>
            <a:r>
              <a:rPr lang="en-GB" sz="3200" smtClean="0"/>
              <a:t/>
            </a:r>
            <a:br>
              <a:rPr lang="en-GB" sz="3200" smtClean="0"/>
            </a:br>
            <a:endParaRPr lang="en-GB" sz="3200" smtClean="0"/>
          </a:p>
        </p:txBody>
      </p:sp>
      <p:sp>
        <p:nvSpPr>
          <p:cNvPr id="9218" name="Rectangle 2"/>
          <p:cNvSpPr>
            <a:spLocks noGrp="1" noChangeArrowheads="1"/>
          </p:cNvSpPr>
          <p:nvPr>
            <p:ph type="subTitle" idx="1"/>
          </p:nvPr>
        </p:nvSpPr>
        <p:spPr>
          <a:xfrm>
            <a:off x="457200" y="1531938"/>
            <a:ext cx="8229600" cy="4264025"/>
          </a:xfrm>
        </p:spPr>
        <p:txBody>
          <a:bodyPr lIns="0" tIns="0" rIns="0" bIns="0" anchor="ctr"/>
          <a:lstStyle/>
          <a:p>
            <a:pPr eaLnBrk="1" hangingPunct="1">
              <a:lnSpc>
                <a:spcPct val="101000"/>
              </a:lnSpc>
              <a:buClr>
                <a:srgbClr val="FF0000"/>
              </a:buClr>
              <a:buFont typeface="Wingdings" pitchFamily="2"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1600" b="1" dirty="0" smtClean="0">
                <a:solidFill>
                  <a:schemeClr val="folHlink"/>
                </a:solidFill>
              </a:rPr>
              <a:t>Guided Reading  groups</a:t>
            </a:r>
            <a:r>
              <a:rPr lang="en-GB" sz="1600" b="1" dirty="0" smtClean="0"/>
              <a:t> – according to needs (using levelled reading materials)</a:t>
            </a:r>
          </a:p>
          <a:p>
            <a:pPr eaLnBrk="1" hangingPunct="1">
              <a:lnSpc>
                <a:spcPct val="101000"/>
              </a:lnSpc>
              <a:buClr>
                <a:srgbClr val="FF0000"/>
              </a:buClr>
              <a:buFont typeface="Wingdings" pitchFamily="2"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1600" b="1" dirty="0" smtClean="0">
                <a:solidFill>
                  <a:schemeClr val="folHlink"/>
                </a:solidFill>
              </a:rPr>
              <a:t>Phonics groups</a:t>
            </a:r>
            <a:r>
              <a:rPr lang="en-GB" sz="1600" b="1" dirty="0" smtClean="0"/>
              <a:t> –differentiated and whole class</a:t>
            </a:r>
          </a:p>
          <a:p>
            <a:pPr eaLnBrk="1" hangingPunct="1">
              <a:lnSpc>
                <a:spcPct val="101000"/>
              </a:lnSpc>
              <a:buClr>
                <a:srgbClr val="FF0000"/>
              </a:buClr>
              <a:buFont typeface="Wingdings" pitchFamily="2"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1600" b="1" dirty="0" smtClean="0">
                <a:solidFill>
                  <a:schemeClr val="folHlink"/>
                </a:solidFill>
              </a:rPr>
              <a:t>Read aloud and shared reading</a:t>
            </a:r>
            <a:r>
              <a:rPr lang="en-GB" sz="1600" b="1" dirty="0" smtClean="0"/>
              <a:t> – whole class (for teaching specific skills and specific genres)</a:t>
            </a:r>
          </a:p>
          <a:p>
            <a:pPr eaLnBrk="1" hangingPunct="1">
              <a:lnSpc>
                <a:spcPct val="101000"/>
              </a:lnSpc>
              <a:buClr>
                <a:srgbClr val="FF0000"/>
              </a:buClr>
              <a:buFont typeface="Wingdings" pitchFamily="2"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1600" b="1" dirty="0" smtClean="0">
                <a:solidFill>
                  <a:schemeClr val="folHlink"/>
                </a:solidFill>
              </a:rPr>
              <a:t>Silent reading</a:t>
            </a:r>
            <a:r>
              <a:rPr lang="en-GB" sz="1600" b="1" dirty="0" smtClean="0"/>
              <a:t> – partners and individual (own choice and some direction)</a:t>
            </a:r>
          </a:p>
          <a:p>
            <a:pPr eaLnBrk="1" hangingPunct="1">
              <a:lnSpc>
                <a:spcPct val="101000"/>
              </a:lnSpc>
              <a:buClr>
                <a:srgbClr val="FF0000"/>
              </a:buClr>
              <a:buFont typeface="Wingdings" pitchFamily="2"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1600" b="1" dirty="0" smtClean="0">
                <a:solidFill>
                  <a:schemeClr val="folHlink"/>
                </a:solidFill>
              </a:rPr>
              <a:t>Spelling</a:t>
            </a:r>
            <a:r>
              <a:rPr lang="en-GB" sz="1600" b="1" dirty="0" smtClean="0"/>
              <a:t> – Linked to phonics programme (using Nelson </a:t>
            </a:r>
            <a:r>
              <a:rPr lang="en-GB" sz="1600" b="1" dirty="0" err="1" smtClean="0"/>
              <a:t>Thornes</a:t>
            </a:r>
            <a:r>
              <a:rPr lang="en-GB" sz="1600" b="1" dirty="0" smtClean="0"/>
              <a:t>, students' own writing and appropriate words encountered)</a:t>
            </a:r>
          </a:p>
          <a:p>
            <a:pPr eaLnBrk="1" hangingPunct="1">
              <a:lnSpc>
                <a:spcPct val="101000"/>
              </a:lnSpc>
              <a:buClr>
                <a:srgbClr val="FF0000"/>
              </a:buClr>
              <a:buFont typeface="Wingdings" pitchFamily="2"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1600" b="1" dirty="0" smtClean="0">
                <a:solidFill>
                  <a:schemeClr val="folHlink"/>
                </a:solidFill>
              </a:rPr>
              <a:t>Grammar</a:t>
            </a:r>
            <a:r>
              <a:rPr lang="en-GB" sz="1600" b="1" dirty="0" smtClean="0"/>
              <a:t> – Linked to phonics programme and reinforced through speaking, listening, reading and writing. (Using Nelson </a:t>
            </a:r>
            <a:r>
              <a:rPr lang="en-GB" sz="1600" b="1" dirty="0" err="1" smtClean="0"/>
              <a:t>Thornes</a:t>
            </a:r>
            <a:r>
              <a:rPr lang="en-GB" sz="1600" b="1" dirty="0" smtClean="0"/>
              <a:t> and concepts encountered in reading and writing)</a:t>
            </a:r>
          </a:p>
          <a:p>
            <a:pPr eaLnBrk="1" hangingPunct="1">
              <a:lnSpc>
                <a:spcPct val="101000"/>
              </a:lnSpc>
              <a:buClr>
                <a:srgbClr val="FF0000"/>
              </a:buClr>
              <a:buFont typeface="Wingdings" pitchFamily="2"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1600" b="1" dirty="0" smtClean="0">
                <a:solidFill>
                  <a:schemeClr val="folHlink"/>
                </a:solidFill>
              </a:rPr>
              <a:t>Phonemic awareness</a:t>
            </a:r>
            <a:r>
              <a:rPr lang="en-GB" sz="1600" b="1" dirty="0" smtClean="0"/>
              <a:t> – whole class and groups. Based on speaking and listening games</a:t>
            </a:r>
          </a:p>
          <a:p>
            <a:pPr eaLnBrk="1" hangingPunct="1">
              <a:lnSpc>
                <a:spcPct val="101000"/>
              </a:lnSpc>
              <a:buClr>
                <a:srgbClr val="FF0000"/>
              </a:buClr>
              <a:buFont typeface="Wingdings" pitchFamily="2"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1600" b="1" dirty="0" smtClean="0">
                <a:solidFill>
                  <a:schemeClr val="folHlink"/>
                </a:solidFill>
              </a:rPr>
              <a:t>Vocabulary development</a:t>
            </a:r>
            <a:r>
              <a:rPr lang="en-GB" sz="1600" b="1" dirty="0" smtClean="0"/>
              <a:t> – Using high frequency words and words encountered in reading and writing activities. </a:t>
            </a:r>
          </a:p>
        </p:txBody>
      </p:sp>
    </p:spTree>
    <p:extLst>
      <p:ext uri="{BB962C8B-B14F-4D97-AF65-F5344CB8AC3E}">
        <p14:creationId xmlns:p14="http://schemas.microsoft.com/office/powerpoint/2010/main" val="41748644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17"/>
                                        </p:tgtEl>
                                        <p:attrNameLst>
                                          <p:attrName>style.visibility</p:attrName>
                                        </p:attrNameLst>
                                      </p:cBhvr>
                                      <p:to>
                                        <p:strVal val="visible"/>
                                      </p:to>
                                    </p:set>
                                    <p:animEffect transition="in" filter="blinds(horizontal)">
                                      <p:cBhvr>
                                        <p:cTn id="7" dur="500"/>
                                        <p:tgtEl>
                                          <p:spTgt spid="921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218">
                                            <p:txEl>
                                              <p:pRg st="0" end="0"/>
                                            </p:txEl>
                                          </p:spTgt>
                                        </p:tgtEl>
                                        <p:attrNameLst>
                                          <p:attrName>style.visibility</p:attrName>
                                        </p:attrNameLst>
                                      </p:cBhvr>
                                      <p:to>
                                        <p:strVal val="visible"/>
                                      </p:to>
                                    </p:set>
                                    <p:animEffect transition="in" filter="blinds(horizontal)">
                                      <p:cBhvr>
                                        <p:cTn id="12" dur="500"/>
                                        <p:tgtEl>
                                          <p:spTgt spid="921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218">
                                            <p:txEl>
                                              <p:pRg st="1" end="1"/>
                                            </p:txEl>
                                          </p:spTgt>
                                        </p:tgtEl>
                                        <p:attrNameLst>
                                          <p:attrName>style.visibility</p:attrName>
                                        </p:attrNameLst>
                                      </p:cBhvr>
                                      <p:to>
                                        <p:strVal val="visible"/>
                                      </p:to>
                                    </p:set>
                                    <p:animEffect transition="in" filter="blinds(horizontal)">
                                      <p:cBhvr>
                                        <p:cTn id="17" dur="500"/>
                                        <p:tgtEl>
                                          <p:spTgt spid="921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218">
                                            <p:txEl>
                                              <p:pRg st="2" end="2"/>
                                            </p:txEl>
                                          </p:spTgt>
                                        </p:tgtEl>
                                        <p:attrNameLst>
                                          <p:attrName>style.visibility</p:attrName>
                                        </p:attrNameLst>
                                      </p:cBhvr>
                                      <p:to>
                                        <p:strVal val="visible"/>
                                      </p:to>
                                    </p:set>
                                    <p:animEffect transition="in" filter="blinds(horizontal)">
                                      <p:cBhvr>
                                        <p:cTn id="22" dur="500"/>
                                        <p:tgtEl>
                                          <p:spTgt spid="921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9218">
                                            <p:txEl>
                                              <p:pRg st="3" end="3"/>
                                            </p:txEl>
                                          </p:spTgt>
                                        </p:tgtEl>
                                        <p:attrNameLst>
                                          <p:attrName>style.visibility</p:attrName>
                                        </p:attrNameLst>
                                      </p:cBhvr>
                                      <p:to>
                                        <p:strVal val="visible"/>
                                      </p:to>
                                    </p:set>
                                    <p:animEffect transition="in" filter="blinds(horizontal)">
                                      <p:cBhvr>
                                        <p:cTn id="27" dur="500"/>
                                        <p:tgtEl>
                                          <p:spTgt spid="921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218">
                                            <p:txEl>
                                              <p:pRg st="4" end="4"/>
                                            </p:txEl>
                                          </p:spTgt>
                                        </p:tgtEl>
                                        <p:attrNameLst>
                                          <p:attrName>style.visibility</p:attrName>
                                        </p:attrNameLst>
                                      </p:cBhvr>
                                      <p:to>
                                        <p:strVal val="visible"/>
                                      </p:to>
                                    </p:set>
                                    <p:animEffect transition="in" filter="blinds(horizontal)">
                                      <p:cBhvr>
                                        <p:cTn id="32" dur="500"/>
                                        <p:tgtEl>
                                          <p:spTgt spid="9218">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9218">
                                            <p:txEl>
                                              <p:pRg st="5" end="5"/>
                                            </p:txEl>
                                          </p:spTgt>
                                        </p:tgtEl>
                                        <p:attrNameLst>
                                          <p:attrName>style.visibility</p:attrName>
                                        </p:attrNameLst>
                                      </p:cBhvr>
                                      <p:to>
                                        <p:strVal val="visible"/>
                                      </p:to>
                                    </p:set>
                                    <p:animEffect transition="in" filter="blinds(horizontal)">
                                      <p:cBhvr>
                                        <p:cTn id="37" dur="500"/>
                                        <p:tgtEl>
                                          <p:spTgt spid="9218">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9218">
                                            <p:txEl>
                                              <p:pRg st="6" end="6"/>
                                            </p:txEl>
                                          </p:spTgt>
                                        </p:tgtEl>
                                        <p:attrNameLst>
                                          <p:attrName>style.visibility</p:attrName>
                                        </p:attrNameLst>
                                      </p:cBhvr>
                                      <p:to>
                                        <p:strVal val="visible"/>
                                      </p:to>
                                    </p:set>
                                    <p:animEffect transition="in" filter="blinds(horizontal)">
                                      <p:cBhvr>
                                        <p:cTn id="42" dur="500"/>
                                        <p:tgtEl>
                                          <p:spTgt spid="9218">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9218">
                                            <p:txEl>
                                              <p:pRg st="7" end="7"/>
                                            </p:txEl>
                                          </p:spTgt>
                                        </p:tgtEl>
                                        <p:attrNameLst>
                                          <p:attrName>style.visibility</p:attrName>
                                        </p:attrNameLst>
                                      </p:cBhvr>
                                      <p:to>
                                        <p:strVal val="visible"/>
                                      </p:to>
                                    </p:set>
                                    <p:animEffect transition="in" filter="blinds(horizontal)">
                                      <p:cBhvr>
                                        <p:cTn id="47" dur="500"/>
                                        <p:tgtEl>
                                          <p:spTgt spid="921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7" grpId="0"/>
      <p:bldP spid="921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539750" y="176213"/>
            <a:ext cx="7559675" cy="677862"/>
          </a:xfrm>
        </p:spPr>
        <p:txBody>
          <a:bodyPr lIns="0" tIns="0" rIns="0" bIns="0" anchor="ctr"/>
          <a:lstStyle/>
          <a:p>
            <a:pPr algn="ctr" eaLnBrk="1" hangingPunct="1">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mtClean="0"/>
              <a:t>Curriculum - </a:t>
            </a:r>
            <a:r>
              <a:rPr lang="en-GB" smtClean="0">
                <a:solidFill>
                  <a:schemeClr val="folHlink"/>
                </a:solidFill>
              </a:rPr>
              <a:t>Literacy</a:t>
            </a:r>
          </a:p>
        </p:txBody>
      </p:sp>
      <p:sp>
        <p:nvSpPr>
          <p:cNvPr id="8194" name="Rectangle 2"/>
          <p:cNvSpPr>
            <a:spLocks noGrp="1" noChangeArrowheads="1"/>
          </p:cNvSpPr>
          <p:nvPr>
            <p:ph type="subTitle" idx="1"/>
          </p:nvPr>
        </p:nvSpPr>
        <p:spPr>
          <a:xfrm>
            <a:off x="457200" y="863823"/>
            <a:ext cx="8229600" cy="5327427"/>
          </a:xfrm>
        </p:spPr>
        <p:txBody>
          <a:bodyPr lIns="0" tIns="0" rIns="0" bIns="0" anchor="ctr"/>
          <a:lstStyle/>
          <a:p>
            <a:pPr eaLnBrk="1" hangingPunct="1">
              <a:lnSpc>
                <a:spcPct val="101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dirty="0" smtClean="0">
                <a:solidFill>
                  <a:srgbClr val="FF0000"/>
                </a:solidFill>
              </a:rPr>
              <a:t>3. Writing</a:t>
            </a:r>
          </a:p>
          <a:p>
            <a:pPr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Guided Writing</a:t>
            </a:r>
          </a:p>
          <a:p>
            <a:pPr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Regular writing   </a:t>
            </a:r>
          </a:p>
          <a:p>
            <a:pPr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Shared writing</a:t>
            </a:r>
          </a:p>
          <a:p>
            <a:pPr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Group and individual writing</a:t>
            </a:r>
          </a:p>
          <a:p>
            <a:pPr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Handwriting</a:t>
            </a:r>
          </a:p>
          <a:p>
            <a:pPr eaLnBrk="1" hangingPunct="1">
              <a:lnSpc>
                <a:spcPct val="101000"/>
              </a:lnSpc>
              <a:buSzPct val="45000"/>
              <a:buFont typeface="StarSymbo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800" dirty="0" smtClean="0">
                <a:solidFill>
                  <a:srgbClr val="FF0000"/>
                </a:solidFill>
              </a:rPr>
              <a:t>Assessments </a:t>
            </a:r>
          </a:p>
          <a:p>
            <a:pPr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Common</a:t>
            </a:r>
          </a:p>
          <a:p>
            <a:pPr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Formal ( running records, rubrics, specific common assessment tasks) and informal (observations, questioning/discussion, work samples)</a:t>
            </a:r>
          </a:p>
          <a:p>
            <a:pPr eaLnBrk="1" hangingPunct="1">
              <a:lnSpc>
                <a:spcPct val="101000"/>
              </a:lnSpc>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Used to group students, make decisions about needs of individual students and direction of the programme, provide feedback for students.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3"/>
                                        </p:tgtEl>
                                        <p:attrNameLst>
                                          <p:attrName>style.visibility</p:attrName>
                                        </p:attrNameLst>
                                      </p:cBhvr>
                                      <p:to>
                                        <p:strVal val="visible"/>
                                      </p:to>
                                    </p:set>
                                    <p:animEffect transition="in" filter="blinds(horizontal)">
                                      <p:cBhvr>
                                        <p:cTn id="7" dur="500"/>
                                        <p:tgtEl>
                                          <p:spTgt spid="819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194">
                                            <p:txEl>
                                              <p:pRg st="0" end="0"/>
                                            </p:txEl>
                                          </p:spTgt>
                                        </p:tgtEl>
                                        <p:attrNameLst>
                                          <p:attrName>style.visibility</p:attrName>
                                        </p:attrNameLst>
                                      </p:cBhvr>
                                      <p:to>
                                        <p:strVal val="visible"/>
                                      </p:to>
                                    </p:set>
                                    <p:animEffect transition="in" filter="blinds(horizontal)">
                                      <p:cBhvr>
                                        <p:cTn id="12" dur="500"/>
                                        <p:tgtEl>
                                          <p:spTgt spid="819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194">
                                            <p:txEl>
                                              <p:pRg st="1" end="1"/>
                                            </p:txEl>
                                          </p:spTgt>
                                        </p:tgtEl>
                                        <p:attrNameLst>
                                          <p:attrName>style.visibility</p:attrName>
                                        </p:attrNameLst>
                                      </p:cBhvr>
                                      <p:to>
                                        <p:strVal val="visible"/>
                                      </p:to>
                                    </p:set>
                                    <p:animEffect transition="in" filter="blinds(horizontal)">
                                      <p:cBhvr>
                                        <p:cTn id="17" dur="500"/>
                                        <p:tgtEl>
                                          <p:spTgt spid="819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194">
                                            <p:txEl>
                                              <p:pRg st="2" end="2"/>
                                            </p:txEl>
                                          </p:spTgt>
                                        </p:tgtEl>
                                        <p:attrNameLst>
                                          <p:attrName>style.visibility</p:attrName>
                                        </p:attrNameLst>
                                      </p:cBhvr>
                                      <p:to>
                                        <p:strVal val="visible"/>
                                      </p:to>
                                    </p:set>
                                    <p:animEffect transition="in" filter="blinds(horizontal)">
                                      <p:cBhvr>
                                        <p:cTn id="22" dur="500"/>
                                        <p:tgtEl>
                                          <p:spTgt spid="819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194">
                                            <p:txEl>
                                              <p:pRg st="3" end="3"/>
                                            </p:txEl>
                                          </p:spTgt>
                                        </p:tgtEl>
                                        <p:attrNameLst>
                                          <p:attrName>style.visibility</p:attrName>
                                        </p:attrNameLst>
                                      </p:cBhvr>
                                      <p:to>
                                        <p:strVal val="visible"/>
                                      </p:to>
                                    </p:set>
                                    <p:animEffect transition="in" filter="blinds(horizontal)">
                                      <p:cBhvr>
                                        <p:cTn id="27" dur="500"/>
                                        <p:tgtEl>
                                          <p:spTgt spid="819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194">
                                            <p:txEl>
                                              <p:pRg st="4" end="4"/>
                                            </p:txEl>
                                          </p:spTgt>
                                        </p:tgtEl>
                                        <p:attrNameLst>
                                          <p:attrName>style.visibility</p:attrName>
                                        </p:attrNameLst>
                                      </p:cBhvr>
                                      <p:to>
                                        <p:strVal val="visible"/>
                                      </p:to>
                                    </p:set>
                                    <p:animEffect transition="in" filter="blinds(horizontal)">
                                      <p:cBhvr>
                                        <p:cTn id="32" dur="500"/>
                                        <p:tgtEl>
                                          <p:spTgt spid="8194">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8194">
                                            <p:txEl>
                                              <p:pRg st="5" end="5"/>
                                            </p:txEl>
                                          </p:spTgt>
                                        </p:tgtEl>
                                        <p:attrNameLst>
                                          <p:attrName>style.visibility</p:attrName>
                                        </p:attrNameLst>
                                      </p:cBhvr>
                                      <p:to>
                                        <p:strVal val="visible"/>
                                      </p:to>
                                    </p:set>
                                    <p:animEffect transition="in" filter="blinds(horizontal)">
                                      <p:cBhvr>
                                        <p:cTn id="37" dur="500"/>
                                        <p:tgtEl>
                                          <p:spTgt spid="8194">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8194">
                                            <p:txEl>
                                              <p:pRg st="6" end="6"/>
                                            </p:txEl>
                                          </p:spTgt>
                                        </p:tgtEl>
                                        <p:attrNameLst>
                                          <p:attrName>style.visibility</p:attrName>
                                        </p:attrNameLst>
                                      </p:cBhvr>
                                      <p:to>
                                        <p:strVal val="visible"/>
                                      </p:to>
                                    </p:set>
                                    <p:animEffect transition="in" filter="blinds(horizontal)">
                                      <p:cBhvr>
                                        <p:cTn id="42" dur="500"/>
                                        <p:tgtEl>
                                          <p:spTgt spid="8194">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8194">
                                            <p:txEl>
                                              <p:pRg st="7" end="7"/>
                                            </p:txEl>
                                          </p:spTgt>
                                        </p:tgtEl>
                                        <p:attrNameLst>
                                          <p:attrName>style.visibility</p:attrName>
                                        </p:attrNameLst>
                                      </p:cBhvr>
                                      <p:to>
                                        <p:strVal val="visible"/>
                                      </p:to>
                                    </p:set>
                                    <p:animEffect transition="in" filter="blinds(horizontal)">
                                      <p:cBhvr>
                                        <p:cTn id="47" dur="500"/>
                                        <p:tgtEl>
                                          <p:spTgt spid="8194">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8194">
                                            <p:txEl>
                                              <p:pRg st="8" end="8"/>
                                            </p:txEl>
                                          </p:spTgt>
                                        </p:tgtEl>
                                        <p:attrNameLst>
                                          <p:attrName>style.visibility</p:attrName>
                                        </p:attrNameLst>
                                      </p:cBhvr>
                                      <p:to>
                                        <p:strVal val="visible"/>
                                      </p:to>
                                    </p:set>
                                    <p:animEffect transition="in" filter="blinds(horizontal)">
                                      <p:cBhvr>
                                        <p:cTn id="52" dur="500"/>
                                        <p:tgtEl>
                                          <p:spTgt spid="8194">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8194">
                                            <p:txEl>
                                              <p:pRg st="9" end="9"/>
                                            </p:txEl>
                                          </p:spTgt>
                                        </p:tgtEl>
                                        <p:attrNameLst>
                                          <p:attrName>style.visibility</p:attrName>
                                        </p:attrNameLst>
                                      </p:cBhvr>
                                      <p:to>
                                        <p:strVal val="visible"/>
                                      </p:to>
                                    </p:set>
                                    <p:animEffect transition="in" filter="blinds(horizontal)">
                                      <p:cBhvr>
                                        <p:cTn id="57" dur="500"/>
                                        <p:tgtEl>
                                          <p:spTgt spid="819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3" grpId="0"/>
      <p:bldP spid="819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720725" y="325438"/>
            <a:ext cx="7772400" cy="1204912"/>
          </a:xfrm>
        </p:spPr>
        <p:txBody>
          <a:bodyPr lIns="0" tIns="0" rIns="0" bIns="0" anchor="ctr"/>
          <a:lstStyle/>
          <a:p>
            <a:pPr algn="ctr" eaLnBrk="1" hangingPunct="1">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mtClean="0"/>
              <a:t>Curriculum – </a:t>
            </a:r>
            <a:r>
              <a:rPr lang="en-GB" smtClean="0">
                <a:solidFill>
                  <a:schemeClr val="folHlink"/>
                </a:solidFill>
              </a:rPr>
              <a:t>literacy </a:t>
            </a:r>
            <a:r>
              <a:rPr lang="en-GB" smtClean="0"/>
              <a:t/>
            </a:r>
            <a:br>
              <a:rPr lang="en-GB" smtClean="0"/>
            </a:br>
            <a:r>
              <a:rPr lang="en-GB" smtClean="0">
                <a:solidFill>
                  <a:srgbClr val="FF0000"/>
                </a:solidFill>
              </a:rPr>
              <a:t>How we do it (writing)</a:t>
            </a:r>
          </a:p>
        </p:txBody>
      </p:sp>
      <p:sp>
        <p:nvSpPr>
          <p:cNvPr id="10242" name="Rectangle 2"/>
          <p:cNvSpPr>
            <a:spLocks noGrp="1" noChangeArrowheads="1"/>
          </p:cNvSpPr>
          <p:nvPr>
            <p:ph type="subTitle" idx="1"/>
          </p:nvPr>
        </p:nvSpPr>
        <p:spPr>
          <a:xfrm>
            <a:off x="457200" y="1530350"/>
            <a:ext cx="8229600" cy="4219575"/>
          </a:xfrm>
        </p:spPr>
        <p:txBody>
          <a:bodyPr lIns="0" tIns="0" rIns="0" bIns="0" anchor="ctr"/>
          <a:lstStyle/>
          <a:p>
            <a:pPr eaLnBrk="1" hangingPunct="1">
              <a:lnSpc>
                <a:spcPct val="101000"/>
              </a:lnSpc>
              <a:buClr>
                <a:srgbClr val="FF0000"/>
              </a:buClr>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smtClean="0">
                <a:solidFill>
                  <a:schemeClr val="folHlink"/>
                </a:solidFill>
              </a:rPr>
              <a:t>Guided Writing</a:t>
            </a:r>
            <a:r>
              <a:rPr lang="en-GB" sz="2000" smtClean="0"/>
              <a:t> – grouped according to needs. Using excellent models and students' own writing. Teaching of specific skills at students' level. </a:t>
            </a:r>
          </a:p>
          <a:p>
            <a:pPr eaLnBrk="1" hangingPunct="1">
              <a:lnSpc>
                <a:spcPct val="101000"/>
              </a:lnSpc>
              <a:buClr>
                <a:srgbClr val="FF0000"/>
              </a:buClr>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smtClean="0">
                <a:solidFill>
                  <a:schemeClr val="folHlink"/>
                </a:solidFill>
              </a:rPr>
              <a:t>Editing skills</a:t>
            </a:r>
            <a:r>
              <a:rPr lang="en-GB" sz="2000" smtClean="0"/>
              <a:t> – whole group and peer editing.</a:t>
            </a:r>
          </a:p>
          <a:p>
            <a:pPr eaLnBrk="1" hangingPunct="1">
              <a:lnSpc>
                <a:spcPct val="101000"/>
              </a:lnSpc>
              <a:buClr>
                <a:srgbClr val="FF0000"/>
              </a:buClr>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smtClean="0">
                <a:solidFill>
                  <a:schemeClr val="folHlink"/>
                </a:solidFill>
              </a:rPr>
              <a:t>Shared writing</a:t>
            </a:r>
            <a:r>
              <a:rPr lang="en-GB" sz="2000" smtClean="0"/>
              <a:t> – whole group. Direct teaching of specific writing skills and the craft of writing.</a:t>
            </a:r>
          </a:p>
          <a:p>
            <a:pPr eaLnBrk="1" hangingPunct="1">
              <a:lnSpc>
                <a:spcPct val="101000"/>
              </a:lnSpc>
              <a:buClr>
                <a:srgbClr val="FF0000"/>
              </a:buClr>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smtClean="0">
                <a:solidFill>
                  <a:schemeClr val="folHlink"/>
                </a:solidFill>
              </a:rPr>
              <a:t>Group and individual writing</a:t>
            </a:r>
            <a:r>
              <a:rPr lang="en-GB" sz="2000" smtClean="0"/>
              <a:t> – practice in writing both narrative and non-narrative writing for a particular purpose.</a:t>
            </a:r>
          </a:p>
          <a:p>
            <a:pPr eaLnBrk="1" hangingPunct="1">
              <a:lnSpc>
                <a:spcPct val="101000"/>
              </a:lnSpc>
              <a:buClr>
                <a:srgbClr val="FF0000"/>
              </a:buClr>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smtClean="0">
                <a:solidFill>
                  <a:schemeClr val="folHlink"/>
                </a:solidFill>
              </a:rPr>
              <a:t>Handwriting</a:t>
            </a:r>
            <a:r>
              <a:rPr lang="en-GB" sz="2000" smtClean="0"/>
              <a:t> – Using Nelson Thornes text. Focused instruction for individuals with particular needs. </a:t>
            </a:r>
          </a:p>
        </p:txBody>
      </p:sp>
      <p:pic>
        <p:nvPicPr>
          <p:cNvPr id="3074" name="Picture 2"/>
          <p:cNvPicPr>
            <a:picLocks noChangeAspect="1" noChangeArrowheads="1"/>
          </p:cNvPicPr>
          <p:nvPr/>
        </p:nvPicPr>
        <p:blipFill>
          <a:blip r:embed="rId3" cstate="print"/>
          <a:srcRect/>
          <a:stretch>
            <a:fillRect/>
          </a:stretch>
        </p:blipFill>
        <p:spPr bwMode="auto">
          <a:xfrm>
            <a:off x="4786314" y="4811723"/>
            <a:ext cx="1815787" cy="1376350"/>
          </a:xfrm>
          <a:prstGeom prst="rect">
            <a:avLst/>
          </a:prstGeom>
          <a:noFill/>
          <a:ln w="9525">
            <a:noFill/>
            <a:miter lim="800000"/>
            <a:headEnd/>
            <a:tailEnd/>
          </a:ln>
          <a:effectLst/>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41"/>
                                        </p:tgtEl>
                                        <p:attrNameLst>
                                          <p:attrName>style.visibility</p:attrName>
                                        </p:attrNameLst>
                                      </p:cBhvr>
                                      <p:to>
                                        <p:strVal val="visible"/>
                                      </p:to>
                                    </p:set>
                                    <p:animEffect transition="in" filter="blinds(horizontal)">
                                      <p:cBhvr>
                                        <p:cTn id="7" dur="500"/>
                                        <p:tgtEl>
                                          <p:spTgt spid="1024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242">
                                            <p:txEl>
                                              <p:pRg st="0" end="0"/>
                                            </p:txEl>
                                          </p:spTgt>
                                        </p:tgtEl>
                                        <p:attrNameLst>
                                          <p:attrName>style.visibility</p:attrName>
                                        </p:attrNameLst>
                                      </p:cBhvr>
                                      <p:to>
                                        <p:strVal val="visible"/>
                                      </p:to>
                                    </p:set>
                                    <p:animEffect transition="in" filter="blinds(horizontal)">
                                      <p:cBhvr>
                                        <p:cTn id="12" dur="500"/>
                                        <p:tgtEl>
                                          <p:spTgt spid="1024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242">
                                            <p:txEl>
                                              <p:pRg st="1" end="1"/>
                                            </p:txEl>
                                          </p:spTgt>
                                        </p:tgtEl>
                                        <p:attrNameLst>
                                          <p:attrName>style.visibility</p:attrName>
                                        </p:attrNameLst>
                                      </p:cBhvr>
                                      <p:to>
                                        <p:strVal val="visible"/>
                                      </p:to>
                                    </p:set>
                                    <p:animEffect transition="in" filter="blinds(horizontal)">
                                      <p:cBhvr>
                                        <p:cTn id="17" dur="500"/>
                                        <p:tgtEl>
                                          <p:spTgt spid="1024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242">
                                            <p:txEl>
                                              <p:pRg st="2" end="2"/>
                                            </p:txEl>
                                          </p:spTgt>
                                        </p:tgtEl>
                                        <p:attrNameLst>
                                          <p:attrName>style.visibility</p:attrName>
                                        </p:attrNameLst>
                                      </p:cBhvr>
                                      <p:to>
                                        <p:strVal val="visible"/>
                                      </p:to>
                                    </p:set>
                                    <p:animEffect transition="in" filter="blinds(horizontal)">
                                      <p:cBhvr>
                                        <p:cTn id="22" dur="500"/>
                                        <p:tgtEl>
                                          <p:spTgt spid="1024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242">
                                            <p:txEl>
                                              <p:pRg st="3" end="3"/>
                                            </p:txEl>
                                          </p:spTgt>
                                        </p:tgtEl>
                                        <p:attrNameLst>
                                          <p:attrName>style.visibility</p:attrName>
                                        </p:attrNameLst>
                                      </p:cBhvr>
                                      <p:to>
                                        <p:strVal val="visible"/>
                                      </p:to>
                                    </p:set>
                                    <p:animEffect transition="in" filter="blinds(horizontal)">
                                      <p:cBhvr>
                                        <p:cTn id="27" dur="500"/>
                                        <p:tgtEl>
                                          <p:spTgt spid="1024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0242">
                                            <p:txEl>
                                              <p:pRg st="4" end="4"/>
                                            </p:txEl>
                                          </p:spTgt>
                                        </p:tgtEl>
                                        <p:attrNameLst>
                                          <p:attrName>style.visibility</p:attrName>
                                        </p:attrNameLst>
                                      </p:cBhvr>
                                      <p:to>
                                        <p:strVal val="visible"/>
                                      </p:to>
                                    </p:set>
                                    <p:animEffect transition="in" filter="blinds(horizontal)">
                                      <p:cBhvr>
                                        <p:cTn id="32" dur="500"/>
                                        <p:tgtEl>
                                          <p:spTgt spid="1024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1" grpId="0"/>
      <p:bldP spid="1024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687388" y="117475"/>
            <a:ext cx="7772400" cy="1203325"/>
          </a:xfrm>
        </p:spPr>
        <p:txBody>
          <a:bodyPr lIns="0" tIns="0" rIns="0" bIns="0" anchor="ctr"/>
          <a:lstStyle/>
          <a:p>
            <a:pPr algn="ctr" eaLnBrk="1" hangingPunct="1">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mtClean="0"/>
              <a:t>Curriculum – </a:t>
            </a:r>
            <a:r>
              <a:rPr lang="en-GB" smtClean="0">
                <a:solidFill>
                  <a:schemeClr val="folHlink"/>
                </a:solidFill>
              </a:rPr>
              <a:t>Mathematics </a:t>
            </a:r>
            <a:r>
              <a:rPr lang="en-GB" smtClean="0"/>
              <a:t/>
            </a:r>
            <a:br>
              <a:rPr lang="en-GB" smtClean="0"/>
            </a:br>
            <a:r>
              <a:rPr lang="en-GB" smtClean="0">
                <a:solidFill>
                  <a:srgbClr val="FF0000"/>
                </a:solidFill>
              </a:rPr>
              <a:t>What we do</a:t>
            </a:r>
          </a:p>
        </p:txBody>
      </p:sp>
      <p:sp>
        <p:nvSpPr>
          <p:cNvPr id="11266" name="Rectangle 2"/>
          <p:cNvSpPr>
            <a:spLocks noGrp="1" noChangeArrowheads="1"/>
          </p:cNvSpPr>
          <p:nvPr>
            <p:ph type="subTitle" idx="1"/>
          </p:nvPr>
        </p:nvSpPr>
        <p:spPr>
          <a:xfrm>
            <a:off x="457200" y="1190625"/>
            <a:ext cx="8229600" cy="4602163"/>
          </a:xfrm>
        </p:spPr>
        <p:txBody>
          <a:bodyPr lIns="0" tIns="0" rIns="0" bIns="0" anchor="ctr"/>
          <a:lstStyle/>
          <a:p>
            <a:pPr marL="609600" indent="-609600" eaLnBrk="1" hangingPunct="1">
              <a:lnSpc>
                <a:spcPct val="101000"/>
              </a:lnSpc>
              <a:buClr>
                <a:srgbClr val="FF0000"/>
              </a:buClr>
              <a:buSzPct val="100000"/>
              <a:buFont typeface="Monotype Sorts" charset="2"/>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mtClean="0"/>
              <a:t>Thinking mathematically</a:t>
            </a:r>
          </a:p>
          <a:p>
            <a:pPr marL="609600" indent="-609600" eaLnBrk="1" hangingPunct="1">
              <a:lnSpc>
                <a:spcPct val="101000"/>
              </a:lnSpc>
              <a:buClr>
                <a:srgbClr val="FF0000"/>
              </a:buClr>
              <a:buSzPct val="100000"/>
              <a:buFont typeface="Monotype Sorts" charset="2"/>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mtClean="0"/>
              <a:t>Number and numeration</a:t>
            </a:r>
          </a:p>
          <a:p>
            <a:pPr marL="609600" indent="-609600" eaLnBrk="1" hangingPunct="1">
              <a:lnSpc>
                <a:spcPct val="101000"/>
              </a:lnSpc>
              <a:buClr>
                <a:srgbClr val="FF0000"/>
              </a:buClr>
              <a:buSzPct val="100000"/>
              <a:buFont typeface="Monotype Sorts" charset="2"/>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mtClean="0"/>
              <a:t>Estimation and computation</a:t>
            </a:r>
          </a:p>
          <a:p>
            <a:pPr marL="609600" indent="-609600" eaLnBrk="1" hangingPunct="1">
              <a:lnSpc>
                <a:spcPct val="101000"/>
              </a:lnSpc>
              <a:buClr>
                <a:srgbClr val="FF0000"/>
              </a:buClr>
              <a:buSzPct val="100000"/>
              <a:buFont typeface="Monotype Sorts" charset="2"/>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mtClean="0"/>
              <a:t>Measurement</a:t>
            </a:r>
          </a:p>
          <a:p>
            <a:pPr marL="609600" indent="-609600" eaLnBrk="1" hangingPunct="1">
              <a:lnSpc>
                <a:spcPct val="101000"/>
              </a:lnSpc>
              <a:buClr>
                <a:srgbClr val="FF0000"/>
              </a:buClr>
              <a:buSzPct val="100000"/>
              <a:buFont typeface="Monotype Sorts" charset="2"/>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mtClean="0"/>
              <a:t>Pattern and function</a:t>
            </a:r>
          </a:p>
          <a:p>
            <a:pPr marL="609600" indent="-609600" eaLnBrk="1" hangingPunct="1">
              <a:lnSpc>
                <a:spcPct val="101000"/>
              </a:lnSpc>
              <a:buClr>
                <a:srgbClr val="FF0000"/>
              </a:buClr>
              <a:buSzPct val="100000"/>
              <a:buFont typeface="Monotype Sorts" charset="2"/>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mtClean="0"/>
              <a:t>Shape and space</a:t>
            </a:r>
          </a:p>
          <a:p>
            <a:pPr marL="609600" indent="-609600" eaLnBrk="1" hangingPunct="1">
              <a:lnSpc>
                <a:spcPct val="101000"/>
              </a:lnSpc>
              <a:buClr>
                <a:srgbClr val="FF0000"/>
              </a:buClr>
              <a:buSzPct val="100000"/>
              <a:buFont typeface="Monotype Sorts" charset="2"/>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mtClean="0"/>
              <a:t>Data handling</a:t>
            </a:r>
          </a:p>
        </p:txBody>
      </p:sp>
      <p:pic>
        <p:nvPicPr>
          <p:cNvPr id="11268" name="Picture 4" descr="MCj01302710000[1]"/>
          <p:cNvPicPr>
            <a:picLocks noChangeAspect="1" noChangeArrowheads="1"/>
          </p:cNvPicPr>
          <p:nvPr/>
        </p:nvPicPr>
        <p:blipFill>
          <a:blip r:embed="rId3" cstate="print"/>
          <a:srcRect/>
          <a:stretch>
            <a:fillRect/>
          </a:stretch>
        </p:blipFill>
        <p:spPr bwMode="auto">
          <a:xfrm>
            <a:off x="6732588" y="1655763"/>
            <a:ext cx="1655762" cy="1517650"/>
          </a:xfrm>
          <a:prstGeom prst="rect">
            <a:avLst/>
          </a:prstGeom>
          <a:noFill/>
          <a:ln w="9525">
            <a:noFill/>
            <a:miter lim="800000"/>
            <a:headEnd/>
            <a:tailEnd/>
          </a:ln>
        </p:spPr>
      </p:pic>
      <p:pic>
        <p:nvPicPr>
          <p:cNvPr id="11269" name="Picture 6" descr="MCj02909240000[1]"/>
          <p:cNvPicPr>
            <a:picLocks noChangeAspect="1" noChangeArrowheads="1"/>
          </p:cNvPicPr>
          <p:nvPr/>
        </p:nvPicPr>
        <p:blipFill>
          <a:blip r:embed="rId4" cstate="print"/>
          <a:srcRect/>
          <a:stretch>
            <a:fillRect/>
          </a:stretch>
        </p:blipFill>
        <p:spPr bwMode="auto">
          <a:xfrm>
            <a:off x="5867400" y="3168650"/>
            <a:ext cx="1692275" cy="1665288"/>
          </a:xfrm>
          <a:prstGeom prst="rect">
            <a:avLst/>
          </a:prstGeom>
          <a:noFill/>
          <a:ln w="9525">
            <a:noFill/>
            <a:miter lim="800000"/>
            <a:headEnd/>
            <a:tailEnd/>
          </a:ln>
        </p:spPr>
      </p:pic>
      <p:pic>
        <p:nvPicPr>
          <p:cNvPr id="11270" name="Picture 7" descr="MMj03034720000[1]"/>
          <p:cNvPicPr>
            <a:picLocks noChangeAspect="1" noChangeArrowheads="1" noCrop="1"/>
          </p:cNvPicPr>
          <p:nvPr/>
        </p:nvPicPr>
        <p:blipFill>
          <a:blip r:embed="rId5" cstate="print"/>
          <a:srcRect/>
          <a:stretch>
            <a:fillRect/>
          </a:stretch>
        </p:blipFill>
        <p:spPr bwMode="auto">
          <a:xfrm>
            <a:off x="7451725" y="4392613"/>
            <a:ext cx="1216025" cy="1408112"/>
          </a:xfrm>
          <a:prstGeom prst="rect">
            <a:avLst/>
          </a:prstGeom>
          <a:noFill/>
          <a:ln w="9525">
            <a:noFill/>
            <a:miter lim="800000"/>
            <a:headEnd/>
            <a:tailEnd/>
          </a:ln>
        </p:spPr>
      </p:pic>
      <p:pic>
        <p:nvPicPr>
          <p:cNvPr id="11271" name="Picture 8" descr="MCBD05091_0000[1]"/>
          <p:cNvPicPr>
            <a:picLocks noChangeAspect="1" noChangeArrowheads="1"/>
          </p:cNvPicPr>
          <p:nvPr/>
        </p:nvPicPr>
        <p:blipFill>
          <a:blip r:embed="rId6" cstate="print"/>
          <a:srcRect/>
          <a:stretch>
            <a:fillRect/>
          </a:stretch>
        </p:blipFill>
        <p:spPr bwMode="auto">
          <a:xfrm>
            <a:off x="4211638" y="4824413"/>
            <a:ext cx="1458912" cy="1328737"/>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65"/>
                                        </p:tgtEl>
                                        <p:attrNameLst>
                                          <p:attrName>style.visibility</p:attrName>
                                        </p:attrNameLst>
                                      </p:cBhvr>
                                      <p:to>
                                        <p:strVal val="visible"/>
                                      </p:to>
                                    </p:set>
                                    <p:animEffect transition="in" filter="blinds(horizontal)">
                                      <p:cBhvr>
                                        <p:cTn id="7" dur="500"/>
                                        <p:tgtEl>
                                          <p:spTgt spid="1126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266">
                                            <p:txEl>
                                              <p:pRg st="0" end="0"/>
                                            </p:txEl>
                                          </p:spTgt>
                                        </p:tgtEl>
                                        <p:attrNameLst>
                                          <p:attrName>style.visibility</p:attrName>
                                        </p:attrNameLst>
                                      </p:cBhvr>
                                      <p:to>
                                        <p:strVal val="visible"/>
                                      </p:to>
                                    </p:set>
                                    <p:animEffect transition="in" filter="blinds(horizontal)">
                                      <p:cBhvr>
                                        <p:cTn id="12" dur="500"/>
                                        <p:tgtEl>
                                          <p:spTgt spid="1126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266">
                                            <p:txEl>
                                              <p:pRg st="1" end="1"/>
                                            </p:txEl>
                                          </p:spTgt>
                                        </p:tgtEl>
                                        <p:attrNameLst>
                                          <p:attrName>style.visibility</p:attrName>
                                        </p:attrNameLst>
                                      </p:cBhvr>
                                      <p:to>
                                        <p:strVal val="visible"/>
                                      </p:to>
                                    </p:set>
                                    <p:animEffect transition="in" filter="blinds(horizontal)">
                                      <p:cBhvr>
                                        <p:cTn id="17" dur="500"/>
                                        <p:tgtEl>
                                          <p:spTgt spid="1126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266">
                                            <p:txEl>
                                              <p:pRg st="2" end="2"/>
                                            </p:txEl>
                                          </p:spTgt>
                                        </p:tgtEl>
                                        <p:attrNameLst>
                                          <p:attrName>style.visibility</p:attrName>
                                        </p:attrNameLst>
                                      </p:cBhvr>
                                      <p:to>
                                        <p:strVal val="visible"/>
                                      </p:to>
                                    </p:set>
                                    <p:animEffect transition="in" filter="blinds(horizontal)">
                                      <p:cBhvr>
                                        <p:cTn id="22" dur="500"/>
                                        <p:tgtEl>
                                          <p:spTgt spid="1126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1266">
                                            <p:txEl>
                                              <p:pRg st="3" end="3"/>
                                            </p:txEl>
                                          </p:spTgt>
                                        </p:tgtEl>
                                        <p:attrNameLst>
                                          <p:attrName>style.visibility</p:attrName>
                                        </p:attrNameLst>
                                      </p:cBhvr>
                                      <p:to>
                                        <p:strVal val="visible"/>
                                      </p:to>
                                    </p:set>
                                    <p:animEffect transition="in" filter="blinds(horizontal)">
                                      <p:cBhvr>
                                        <p:cTn id="27" dur="500"/>
                                        <p:tgtEl>
                                          <p:spTgt spid="1126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1266">
                                            <p:txEl>
                                              <p:pRg st="4" end="4"/>
                                            </p:txEl>
                                          </p:spTgt>
                                        </p:tgtEl>
                                        <p:attrNameLst>
                                          <p:attrName>style.visibility</p:attrName>
                                        </p:attrNameLst>
                                      </p:cBhvr>
                                      <p:to>
                                        <p:strVal val="visible"/>
                                      </p:to>
                                    </p:set>
                                    <p:animEffect transition="in" filter="blinds(horizontal)">
                                      <p:cBhvr>
                                        <p:cTn id="32" dur="500"/>
                                        <p:tgtEl>
                                          <p:spTgt spid="11266">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1266">
                                            <p:txEl>
                                              <p:pRg st="5" end="5"/>
                                            </p:txEl>
                                          </p:spTgt>
                                        </p:tgtEl>
                                        <p:attrNameLst>
                                          <p:attrName>style.visibility</p:attrName>
                                        </p:attrNameLst>
                                      </p:cBhvr>
                                      <p:to>
                                        <p:strVal val="visible"/>
                                      </p:to>
                                    </p:set>
                                    <p:animEffect transition="in" filter="blinds(horizontal)">
                                      <p:cBhvr>
                                        <p:cTn id="37" dur="500"/>
                                        <p:tgtEl>
                                          <p:spTgt spid="11266">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1266">
                                            <p:txEl>
                                              <p:pRg st="6" end="6"/>
                                            </p:txEl>
                                          </p:spTgt>
                                        </p:tgtEl>
                                        <p:attrNameLst>
                                          <p:attrName>style.visibility</p:attrName>
                                        </p:attrNameLst>
                                      </p:cBhvr>
                                      <p:to>
                                        <p:strVal val="visible"/>
                                      </p:to>
                                    </p:set>
                                    <p:animEffect transition="in" filter="blinds(horizontal)">
                                      <p:cBhvr>
                                        <p:cTn id="42" dur="500"/>
                                        <p:tgtEl>
                                          <p:spTgt spid="1126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5" grpId="0"/>
      <p:bldP spid="1126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508000" y="176213"/>
            <a:ext cx="7772400" cy="1355725"/>
          </a:xfrm>
        </p:spPr>
        <p:txBody>
          <a:bodyPr lIns="0" tIns="0" rIns="0" bIns="0" anchor="ctr"/>
          <a:lstStyle/>
          <a:p>
            <a:pPr algn="ctr" eaLnBrk="1" hangingPunct="1">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mtClean="0"/>
              <a:t>Curriculum – </a:t>
            </a:r>
            <a:r>
              <a:rPr lang="en-GB" smtClean="0">
                <a:solidFill>
                  <a:schemeClr val="folHlink"/>
                </a:solidFill>
              </a:rPr>
              <a:t>Mathematics</a:t>
            </a:r>
            <a:r>
              <a:rPr lang="en-GB" smtClean="0"/>
              <a:t> </a:t>
            </a:r>
            <a:br>
              <a:rPr lang="en-GB" smtClean="0"/>
            </a:br>
            <a:r>
              <a:rPr lang="en-GB" smtClean="0">
                <a:solidFill>
                  <a:srgbClr val="FF0000"/>
                </a:solidFill>
              </a:rPr>
              <a:t>How we do it</a:t>
            </a:r>
          </a:p>
        </p:txBody>
      </p:sp>
      <p:sp>
        <p:nvSpPr>
          <p:cNvPr id="12290" name="Rectangle 2"/>
          <p:cNvSpPr>
            <a:spLocks noGrp="1" noChangeArrowheads="1"/>
          </p:cNvSpPr>
          <p:nvPr>
            <p:ph type="subTitle" idx="1"/>
          </p:nvPr>
        </p:nvSpPr>
        <p:spPr>
          <a:xfrm>
            <a:off x="457200" y="1400175"/>
            <a:ext cx="8229600" cy="4897438"/>
          </a:xfrm>
        </p:spPr>
        <p:txBody>
          <a:bodyPr lIns="0" tIns="0" rIns="0" bIns="0" anchor="ctr"/>
          <a:lstStyle/>
          <a:p>
            <a:pPr eaLnBrk="1" hangingPunct="1">
              <a:lnSpc>
                <a:spcPct val="101000"/>
              </a:lnSpc>
              <a:buClr>
                <a:srgbClr val="FF0000"/>
              </a:buClr>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solidFill>
                  <a:schemeClr val="folHlink"/>
                </a:solidFill>
              </a:rPr>
              <a:t>Group work</a:t>
            </a:r>
            <a:r>
              <a:rPr lang="en-GB" sz="2000" dirty="0" smtClean="0"/>
              <a:t> – students grouped according to needs</a:t>
            </a:r>
          </a:p>
          <a:p>
            <a:pPr eaLnBrk="1" hangingPunct="1">
              <a:lnSpc>
                <a:spcPct val="101000"/>
              </a:lnSpc>
              <a:buClr>
                <a:srgbClr val="FF0000"/>
              </a:buClr>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solidFill>
                  <a:schemeClr val="folHlink"/>
                </a:solidFill>
              </a:rPr>
              <a:t>Whole class</a:t>
            </a:r>
            <a:r>
              <a:rPr lang="en-GB" sz="2000" dirty="0" smtClean="0"/>
              <a:t> teaching of new concepts</a:t>
            </a:r>
          </a:p>
          <a:p>
            <a:pPr eaLnBrk="1" hangingPunct="1">
              <a:lnSpc>
                <a:spcPct val="101000"/>
              </a:lnSpc>
              <a:buClr>
                <a:srgbClr val="FF0000"/>
              </a:buClr>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solidFill>
                  <a:schemeClr val="folHlink"/>
                </a:solidFill>
              </a:rPr>
              <a:t>Individual assistance</a:t>
            </a:r>
            <a:r>
              <a:rPr lang="en-GB" sz="2000" dirty="0" smtClean="0"/>
              <a:t> where needed</a:t>
            </a:r>
          </a:p>
          <a:p>
            <a:pPr eaLnBrk="1" hangingPunct="1">
              <a:lnSpc>
                <a:spcPct val="101000"/>
              </a:lnSpc>
              <a:buClr>
                <a:srgbClr val="FF0000"/>
              </a:buClr>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Extensive use of </a:t>
            </a:r>
            <a:r>
              <a:rPr lang="en-GB" sz="2000" dirty="0" smtClean="0">
                <a:solidFill>
                  <a:schemeClr val="folHlink"/>
                </a:solidFill>
              </a:rPr>
              <a:t>concrete materials</a:t>
            </a:r>
          </a:p>
          <a:p>
            <a:pPr eaLnBrk="1" hangingPunct="1">
              <a:lnSpc>
                <a:spcPct val="101000"/>
              </a:lnSpc>
              <a:buClr>
                <a:srgbClr val="FF0000"/>
              </a:buClr>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Range of </a:t>
            </a:r>
            <a:r>
              <a:rPr lang="en-GB" sz="2000" dirty="0" smtClean="0">
                <a:solidFill>
                  <a:schemeClr val="folHlink"/>
                </a:solidFill>
              </a:rPr>
              <a:t>resources</a:t>
            </a:r>
          </a:p>
          <a:p>
            <a:pPr eaLnBrk="1" hangingPunct="1">
              <a:lnSpc>
                <a:spcPct val="101000"/>
              </a:lnSpc>
              <a:buSzPct val="45000"/>
              <a:buFont typeface="StarSymbo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dirty="0" smtClean="0">
                <a:solidFill>
                  <a:srgbClr val="FF0000"/>
                </a:solidFill>
              </a:rPr>
              <a:t>Assessments</a:t>
            </a:r>
          </a:p>
          <a:p>
            <a:pPr eaLnBrk="1" hangingPunct="1">
              <a:lnSpc>
                <a:spcPct val="101000"/>
              </a:lnSpc>
              <a:buClr>
                <a:srgbClr val="FF0000"/>
              </a:buClr>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Common</a:t>
            </a:r>
          </a:p>
          <a:p>
            <a:pPr eaLnBrk="1" hangingPunct="1">
              <a:lnSpc>
                <a:spcPct val="101000"/>
              </a:lnSpc>
              <a:buClr>
                <a:srgbClr val="FF0000"/>
              </a:buClr>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Formal (specific assessment tasks) and informal (observation, discussion)</a:t>
            </a:r>
          </a:p>
          <a:p>
            <a:pPr eaLnBrk="1" hangingPunct="1">
              <a:lnSpc>
                <a:spcPct val="101000"/>
              </a:lnSpc>
              <a:buClr>
                <a:srgbClr val="FF0000"/>
              </a:buClr>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Individual/group/whole class</a:t>
            </a:r>
          </a:p>
          <a:p>
            <a:pPr eaLnBrk="1" hangingPunct="1">
              <a:lnSpc>
                <a:spcPct val="101000"/>
              </a:lnSpc>
              <a:buClr>
                <a:srgbClr val="FF0000"/>
              </a:buClr>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000" dirty="0" smtClean="0"/>
              <a:t>Used to group students, make decisions about needs of individual students and direction of the programme, provide feedback for students. </a:t>
            </a:r>
          </a:p>
        </p:txBody>
      </p:sp>
      <p:pic>
        <p:nvPicPr>
          <p:cNvPr id="2050" name="Picture 2"/>
          <p:cNvPicPr>
            <a:picLocks noChangeAspect="1" noChangeArrowheads="1"/>
          </p:cNvPicPr>
          <p:nvPr/>
        </p:nvPicPr>
        <p:blipFill>
          <a:blip r:embed="rId3" cstate="print"/>
          <a:srcRect/>
          <a:stretch>
            <a:fillRect/>
          </a:stretch>
        </p:blipFill>
        <p:spPr bwMode="auto">
          <a:xfrm>
            <a:off x="3857620" y="3168649"/>
            <a:ext cx="1619261" cy="1214446"/>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cstate="print"/>
          <a:srcRect/>
          <a:stretch>
            <a:fillRect/>
          </a:stretch>
        </p:blipFill>
        <p:spPr bwMode="auto">
          <a:xfrm>
            <a:off x="6072198" y="2025641"/>
            <a:ext cx="2500298" cy="1570135"/>
          </a:xfrm>
          <a:prstGeom prst="rect">
            <a:avLst/>
          </a:prstGeom>
          <a:noFill/>
          <a:ln w="9525">
            <a:noFill/>
            <a:miter lim="800000"/>
            <a:headEnd/>
            <a:tailEnd/>
          </a:ln>
          <a:effectLst/>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89"/>
                                        </p:tgtEl>
                                        <p:attrNameLst>
                                          <p:attrName>style.visibility</p:attrName>
                                        </p:attrNameLst>
                                      </p:cBhvr>
                                      <p:to>
                                        <p:strVal val="visible"/>
                                      </p:to>
                                    </p:set>
                                    <p:animEffect transition="in" filter="blinds(horizontal)">
                                      <p:cBhvr>
                                        <p:cTn id="7" dur="500"/>
                                        <p:tgtEl>
                                          <p:spTgt spid="1228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90">
                                            <p:txEl>
                                              <p:pRg st="0" end="0"/>
                                            </p:txEl>
                                          </p:spTgt>
                                        </p:tgtEl>
                                        <p:attrNameLst>
                                          <p:attrName>style.visibility</p:attrName>
                                        </p:attrNameLst>
                                      </p:cBhvr>
                                      <p:to>
                                        <p:strVal val="visible"/>
                                      </p:to>
                                    </p:set>
                                    <p:animEffect transition="in" filter="blinds(horizontal)">
                                      <p:cBhvr>
                                        <p:cTn id="12" dur="500"/>
                                        <p:tgtEl>
                                          <p:spTgt spid="1229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290">
                                            <p:txEl>
                                              <p:pRg st="1" end="1"/>
                                            </p:txEl>
                                          </p:spTgt>
                                        </p:tgtEl>
                                        <p:attrNameLst>
                                          <p:attrName>style.visibility</p:attrName>
                                        </p:attrNameLst>
                                      </p:cBhvr>
                                      <p:to>
                                        <p:strVal val="visible"/>
                                      </p:to>
                                    </p:set>
                                    <p:animEffect transition="in" filter="blinds(horizontal)">
                                      <p:cBhvr>
                                        <p:cTn id="17" dur="500"/>
                                        <p:tgtEl>
                                          <p:spTgt spid="1229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2290">
                                            <p:txEl>
                                              <p:pRg st="2" end="2"/>
                                            </p:txEl>
                                          </p:spTgt>
                                        </p:tgtEl>
                                        <p:attrNameLst>
                                          <p:attrName>style.visibility</p:attrName>
                                        </p:attrNameLst>
                                      </p:cBhvr>
                                      <p:to>
                                        <p:strVal val="visible"/>
                                      </p:to>
                                    </p:set>
                                    <p:animEffect transition="in" filter="blinds(horizontal)">
                                      <p:cBhvr>
                                        <p:cTn id="22" dur="500"/>
                                        <p:tgtEl>
                                          <p:spTgt spid="12290">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290">
                                            <p:txEl>
                                              <p:pRg st="3" end="3"/>
                                            </p:txEl>
                                          </p:spTgt>
                                        </p:tgtEl>
                                        <p:attrNameLst>
                                          <p:attrName>style.visibility</p:attrName>
                                        </p:attrNameLst>
                                      </p:cBhvr>
                                      <p:to>
                                        <p:strVal val="visible"/>
                                      </p:to>
                                    </p:set>
                                    <p:animEffect transition="in" filter="blinds(horizontal)">
                                      <p:cBhvr>
                                        <p:cTn id="27" dur="500"/>
                                        <p:tgtEl>
                                          <p:spTgt spid="12290">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2290">
                                            <p:txEl>
                                              <p:pRg st="4" end="4"/>
                                            </p:txEl>
                                          </p:spTgt>
                                        </p:tgtEl>
                                        <p:attrNameLst>
                                          <p:attrName>style.visibility</p:attrName>
                                        </p:attrNameLst>
                                      </p:cBhvr>
                                      <p:to>
                                        <p:strVal val="visible"/>
                                      </p:to>
                                    </p:set>
                                    <p:animEffect transition="in" filter="blinds(horizontal)">
                                      <p:cBhvr>
                                        <p:cTn id="32" dur="500"/>
                                        <p:tgtEl>
                                          <p:spTgt spid="12290">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2290">
                                            <p:txEl>
                                              <p:pRg st="5" end="5"/>
                                            </p:txEl>
                                          </p:spTgt>
                                        </p:tgtEl>
                                        <p:attrNameLst>
                                          <p:attrName>style.visibility</p:attrName>
                                        </p:attrNameLst>
                                      </p:cBhvr>
                                      <p:to>
                                        <p:strVal val="visible"/>
                                      </p:to>
                                    </p:set>
                                    <p:animEffect transition="in" filter="blinds(horizontal)">
                                      <p:cBhvr>
                                        <p:cTn id="37" dur="500"/>
                                        <p:tgtEl>
                                          <p:spTgt spid="12290">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2290">
                                            <p:txEl>
                                              <p:pRg st="6" end="6"/>
                                            </p:txEl>
                                          </p:spTgt>
                                        </p:tgtEl>
                                        <p:attrNameLst>
                                          <p:attrName>style.visibility</p:attrName>
                                        </p:attrNameLst>
                                      </p:cBhvr>
                                      <p:to>
                                        <p:strVal val="visible"/>
                                      </p:to>
                                    </p:set>
                                    <p:animEffect transition="in" filter="blinds(horizontal)">
                                      <p:cBhvr>
                                        <p:cTn id="42" dur="500"/>
                                        <p:tgtEl>
                                          <p:spTgt spid="12290">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2290">
                                            <p:txEl>
                                              <p:pRg st="7" end="7"/>
                                            </p:txEl>
                                          </p:spTgt>
                                        </p:tgtEl>
                                        <p:attrNameLst>
                                          <p:attrName>style.visibility</p:attrName>
                                        </p:attrNameLst>
                                      </p:cBhvr>
                                      <p:to>
                                        <p:strVal val="visible"/>
                                      </p:to>
                                    </p:set>
                                    <p:animEffect transition="in" filter="blinds(horizontal)">
                                      <p:cBhvr>
                                        <p:cTn id="47" dur="500"/>
                                        <p:tgtEl>
                                          <p:spTgt spid="12290">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2290">
                                            <p:txEl>
                                              <p:pRg st="8" end="8"/>
                                            </p:txEl>
                                          </p:spTgt>
                                        </p:tgtEl>
                                        <p:attrNameLst>
                                          <p:attrName>style.visibility</p:attrName>
                                        </p:attrNameLst>
                                      </p:cBhvr>
                                      <p:to>
                                        <p:strVal val="visible"/>
                                      </p:to>
                                    </p:set>
                                    <p:animEffect transition="in" filter="blinds(horizontal)">
                                      <p:cBhvr>
                                        <p:cTn id="52" dur="500"/>
                                        <p:tgtEl>
                                          <p:spTgt spid="12290">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2290">
                                            <p:txEl>
                                              <p:pRg st="9" end="9"/>
                                            </p:txEl>
                                          </p:spTgt>
                                        </p:tgtEl>
                                        <p:attrNameLst>
                                          <p:attrName>style.visibility</p:attrName>
                                        </p:attrNameLst>
                                      </p:cBhvr>
                                      <p:to>
                                        <p:strVal val="visible"/>
                                      </p:to>
                                    </p:set>
                                    <p:animEffect transition="in" filter="blinds(horizontal)">
                                      <p:cBhvr>
                                        <p:cTn id="57" dur="500"/>
                                        <p:tgtEl>
                                          <p:spTgt spid="1229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9" grpId="0"/>
      <p:bldP spid="12290"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Lucida Sans Unicode"/>
      </a:majorFont>
      <a:minorFont>
        <a:latin typeface="Tahoma"/>
        <a:ea typeface=""/>
        <a:cs typeface="Lucida Sans Unicod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90000"/>
          </a:lnSpc>
          <a:spcBef>
            <a:spcPct val="0"/>
          </a:spcBef>
          <a:spcAft>
            <a:spcPct val="0"/>
          </a:spcAft>
          <a:buClr>
            <a:srgbClr val="FFFFFF"/>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Times New Roman" pitchFamily="18" charset="0"/>
            <a:cs typeface="Lucida Sans Unicode"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90000"/>
          </a:lnSpc>
          <a:spcBef>
            <a:spcPct val="0"/>
          </a:spcBef>
          <a:spcAft>
            <a:spcPct val="0"/>
          </a:spcAft>
          <a:buClr>
            <a:srgbClr val="FFFFFF"/>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Times New Roman" pitchFamily="18" charset="0"/>
            <a:cs typeface="Lucida Sans Unicode"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90000"/>
          </a:lnSpc>
          <a:spcBef>
            <a:spcPct val="0"/>
          </a:spcBef>
          <a:spcAft>
            <a:spcPct val="0"/>
          </a:spcAft>
          <a:buClr>
            <a:srgbClr val="FFFFFF"/>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Times New Roman" pitchFamily="18" charset="0"/>
            <a:cs typeface="Lucida Sans Unicode"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90000"/>
          </a:lnSpc>
          <a:spcBef>
            <a:spcPct val="0"/>
          </a:spcBef>
          <a:spcAft>
            <a:spcPct val="0"/>
          </a:spcAft>
          <a:buClr>
            <a:srgbClr val="FFFFFF"/>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Times New Roman" pitchFamily="18" charset="0"/>
            <a:cs typeface="Lucida Sans Unicode" pitchFamily="34" charset="0"/>
          </a:defRPr>
        </a:defPPr>
      </a:lstStyle>
    </a:lnDef>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TotalTime>
  <Words>658</Words>
  <Application>Microsoft Office PowerPoint</Application>
  <PresentationFormat>Custom</PresentationFormat>
  <Paragraphs>105</Paragraphs>
  <Slides>11</Slides>
  <Notes>7</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Default Design</vt:lpstr>
      <vt:lpstr>Shimmer</vt:lpstr>
      <vt:lpstr>                BEGINNER EAL </vt:lpstr>
      <vt:lpstr>       EAL Inclusion programme</vt:lpstr>
      <vt:lpstr>Active learning in First Grade at ISL </vt:lpstr>
      <vt:lpstr>Curriculum - Literacy What we do</vt:lpstr>
      <vt:lpstr>Curriculum - literacy How we do it  (reading/language and word study) </vt:lpstr>
      <vt:lpstr>Curriculum - Literacy</vt:lpstr>
      <vt:lpstr>Curriculum – literacy  How we do it (writing)</vt:lpstr>
      <vt:lpstr>Curriculum – Mathematics  What we do</vt:lpstr>
      <vt:lpstr>Curriculum – Mathematics  How we do it</vt:lpstr>
      <vt:lpstr>Curriculum – Units of Learning</vt:lpstr>
      <vt:lpstr>Thankyou for coming!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Grade 1 2006/2007</dc:title>
  <dc:creator>Featherstone Belynda</dc:creator>
  <cp:lastModifiedBy>Technical Person</cp:lastModifiedBy>
  <cp:revision>142</cp:revision>
  <dcterms:modified xsi:type="dcterms:W3CDTF">2012-09-04T14:45:54Z</dcterms:modified>
</cp:coreProperties>
</file>